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0.44731610337972161</c:v>
                </c:pt>
                <c:pt idx="1">
                  <c:v>0.54274353876739567</c:v>
                </c:pt>
                <c:pt idx="2">
                  <c:v>1.988071570576541E-3</c:v>
                </c:pt>
                <c:pt idx="3">
                  <c:v>7.9522862823061622E-3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Sheet1!$E$2:$E$5</c:f>
              <c:numCache>
                <c:formatCode>0.0;;</c:formatCode>
                <c:ptCount val="4"/>
                <c:pt idx="0">
                  <c:v>0</c:v>
                </c:pt>
                <c:pt idx="1">
                  <c:v>0</c:v>
                </c:pt>
                <c:pt idx="2">
                  <c:v>5.3376353296759724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Sheet1!$G$2:$G$5</c:f>
              <c:numCache>
                <c:formatCode>0.0;;</c:formatCode>
                <c:ptCount val="4"/>
                <c:pt idx="0">
                  <c:v>6.1020536271868782</c:v>
                </c:pt>
                <c:pt idx="1">
                  <c:v>6.6577408827415194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3.8979463728131218</c:v>
                </c:pt>
                <c:pt idx="1">
                  <c:v>3.3422591172584806</c:v>
                </c:pt>
                <c:pt idx="2">
                  <c:v>4.6623646703240276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Sheet1!$E$2:$E$5</c:f>
              <c:numCache>
                <c:formatCode>0.0;;</c:formatCode>
                <c:ptCount val="4"/>
                <c:pt idx="0">
                  <c:v>0</c:v>
                </c:pt>
                <c:pt idx="1">
                  <c:v>0</c:v>
                </c:pt>
                <c:pt idx="2">
                  <c:v>7.532306897001745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Sheet1!$F$2:$F$5</c:f>
              <c:numCache>
                <c:formatCode>0.0;;</c:formatCode>
                <c:ptCount val="4"/>
                <c:pt idx="0">
                  <c:v>7.902377494513356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Sheet1!$G$2:$G$5</c:f>
              <c:numCache>
                <c:formatCode>0.0;;</c:formatCode>
                <c:ptCount val="4"/>
                <c:pt idx="0">
                  <c:v>0</c:v>
                </c:pt>
                <c:pt idx="1">
                  <c:v>8.2377718295275084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2.097622505486644</c:v>
                </c:pt>
                <c:pt idx="1">
                  <c:v>1.7622281704724916</c:v>
                </c:pt>
                <c:pt idx="2">
                  <c:v>2.467693102998255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Sheet1!$E$2:$E$5</c:f>
              <c:numCache>
                <c:formatCode>0.0;;</c:formatCode>
                <c:ptCount val="4"/>
                <c:pt idx="0">
                  <c:v>8.6602421707982611</c:v>
                </c:pt>
                <c:pt idx="1">
                  <c:v>8.6416478162028678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Sheet1!$G$2:$G$5</c:f>
              <c:numCache>
                <c:formatCode>0.0;;</c:formatCode>
                <c:ptCount val="4"/>
                <c:pt idx="0">
                  <c:v>0</c:v>
                </c:pt>
                <c:pt idx="1">
                  <c:v>0</c:v>
                </c:pt>
                <c:pt idx="2">
                  <c:v>8.6801007472024327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1.3397578292017389</c:v>
                </c:pt>
                <c:pt idx="1">
                  <c:v>1.3583521837971322</c:v>
                </c:pt>
                <c:pt idx="2">
                  <c:v>1.3198992527975673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Sheet1!$E$2:$E$5</c:f>
              <c:numCache>
                <c:formatCode>0.0;;</c:formatCode>
                <c:ptCount val="4"/>
                <c:pt idx="0">
                  <c:v>0</c:v>
                </c:pt>
                <c:pt idx="1">
                  <c:v>0</c:v>
                </c:pt>
                <c:pt idx="2">
                  <c:v>2.5689948910567439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Sheet1!$F$2:$F$5</c:f>
              <c:numCache>
                <c:formatCode>0.0;;</c:formatCode>
                <c:ptCount val="4"/>
                <c:pt idx="0">
                  <c:v>3.2294093247184361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Sheet1!$G$2:$G$5</c:f>
              <c:numCache>
                <c:formatCode>0.0;;</c:formatCode>
                <c:ptCount val="4"/>
                <c:pt idx="0">
                  <c:v>0</c:v>
                </c:pt>
                <c:pt idx="1">
                  <c:v>3.6631112267392929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6.7705906752815643</c:v>
                </c:pt>
                <c:pt idx="1">
                  <c:v>6.3368887732607071</c:v>
                </c:pt>
                <c:pt idx="2">
                  <c:v>7.4310051089432561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Nottingham University Hospitals NHS Trust - City Campus (61)</c:v>
                </c:pt>
                <c:pt idx="2">
                  <c:v>Nottingham University Hospitals NHS Trust - Queen's Medical Centre Campus (56)</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Nottingham University Hospitals NHS Trust - City Campus (61)</c:v>
                </c:pt>
                <c:pt idx="2">
                  <c:v>Nottingham University Hospitals NHS Trust - Queen's Medical Centre Campus (56)</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Nottingham University Hospitals NHS Trust - City Campus (61)</c:v>
                </c:pt>
                <c:pt idx="2">
                  <c:v>Nottingham University Hospitals NHS Trust - Queen's Medical Centre Campus (56)</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Nottingham University Hospitals NHS Trust - City Campus (61)</c:v>
                </c:pt>
                <c:pt idx="2">
                  <c:v>Nottingham University Hospitals NHS Trust - Queen's Medical Centre Campus (56)</c:v>
                </c:pt>
                <c:pt idx="3">
                  <c:v>Nottingham NHS Treatment Centre (-)</c:v>
                </c:pt>
              </c:strCache>
            </c:strRef>
          </c:cat>
          <c:val>
            <c:numRef>
              <c:f>Sheet1!$G$2:$G$5</c:f>
              <c:numCache>
                <c:formatCode>0.0;;</c:formatCode>
                <c:ptCount val="4"/>
                <c:pt idx="0">
                  <c:v>6.5997458780435991</c:v>
                </c:pt>
                <c:pt idx="1">
                  <c:v>7.4899343041873392</c:v>
                </c:pt>
                <c:pt idx="2">
                  <c:v>5.7551248706973386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Nottingham University Hospitals NHS Trust - City Campus (61)</c:v>
                </c:pt>
                <c:pt idx="2">
                  <c:v>Nottingham University Hospitals NHS Trust - Queen's Medical Centre Campus (56)</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Nottingham University Hospitals NHS Trust - City Campus (61)</c:v>
                </c:pt>
                <c:pt idx="2">
                  <c:v>Nottingham University Hospitals NHS Trust - Queen's Medical Centre Campus (56)</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Nottingham University Hospitals NHS Trust - City Campus (61)</c:v>
                </c:pt>
                <c:pt idx="2">
                  <c:v>Nottingham University Hospitals NHS Trust - Queen's Medical Centre Campus (56)</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3.4002541219564009</c:v>
                </c:pt>
                <c:pt idx="1">
                  <c:v>2.5100656958126608</c:v>
                </c:pt>
                <c:pt idx="2">
                  <c:v>4.2448751293026614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(272)</c:v>
                </c:pt>
                <c:pt idx="2">
                  <c:v>Nottingham University Hospitals NHS Trust - Queen's Medical Centre Campus (216)</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(272)</c:v>
                </c:pt>
                <c:pt idx="2">
                  <c:v>Nottingham University Hospitals NHS Trust - Queen's Medical Centre Campus (216)</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(272)</c:v>
                </c:pt>
                <c:pt idx="2">
                  <c:v>Nottingham University Hospitals NHS Trust - Queen's Medical Centre Campus (216)</c:v>
                </c:pt>
                <c:pt idx="3">
                  <c:v>Nottingham NHS Treatment Centre (-)</c:v>
                </c:pt>
              </c:strCache>
            </c:strRef>
          </c:cat>
          <c:val>
            <c:numRef>
              <c:f>Sheet1!$F$2:$F$5</c:f>
              <c:numCache>
                <c:formatCode>0.0;;</c:formatCode>
                <c:ptCount val="4"/>
                <c:pt idx="0">
                  <c:v>0</c:v>
                </c:pt>
                <c:pt idx="1">
                  <c:v>0</c:v>
                </c:pt>
                <c:pt idx="2">
                  <c:v>8.477256832493989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(272)</c:v>
                </c:pt>
                <c:pt idx="2">
                  <c:v>Nottingham University Hospitals NHS Trust - Queen's Medical Centre Campus (216)</c:v>
                </c:pt>
                <c:pt idx="3">
                  <c:v>Nottingham NHS Treatment Centre (-)</c:v>
                </c:pt>
              </c:strCache>
            </c:strRef>
          </c:cat>
          <c:val>
            <c:numRef>
              <c:f>Sheet1!$G$2:$G$5</c:f>
              <c:numCache>
                <c:formatCode>0.0;;</c:formatCode>
                <c:ptCount val="4"/>
                <c:pt idx="0">
                  <c:v>8.8576983420814095</c:v>
                </c:pt>
                <c:pt idx="1">
                  <c:v>9.0576245815216652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(272)</c:v>
                </c:pt>
                <c:pt idx="2">
                  <c:v>Nottingham University Hospitals NHS Trust - Queen's Medical Centre Campus (216)</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(272)</c:v>
                </c:pt>
                <c:pt idx="2">
                  <c:v>Nottingham University Hospitals NHS Trust - Queen's Medical Centre Campus (216)</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(272)</c:v>
                </c:pt>
                <c:pt idx="2">
                  <c:v>Nottingham University Hospitals NHS Trust - Queen's Medical Centre Campus (216)</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1.1423016579185905</c:v>
                </c:pt>
                <c:pt idx="1">
                  <c:v>0.94237541847833484</c:v>
                </c:pt>
                <c:pt idx="2">
                  <c:v>1.522743167506011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(370)</c:v>
                </c:pt>
                <c:pt idx="1">
                  <c:v>Nottingham University Hospitals NHS Trust - City Campus (206)</c:v>
                </c:pt>
                <c:pt idx="2">
                  <c:v>Nottingham University Hospitals NHS Trust - Queen's Medical Centre Campus (162)</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(370)</c:v>
                </c:pt>
                <c:pt idx="1">
                  <c:v>Nottingham University Hospitals NHS Trust - City Campus (206)</c:v>
                </c:pt>
                <c:pt idx="2">
                  <c:v>Nottingham University Hospitals NHS Trust - Queen's Medical Centre Campus (162)</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(370)</c:v>
                </c:pt>
                <c:pt idx="1">
                  <c:v>Nottingham University Hospitals NHS Trust - City Campus (206)</c:v>
                </c:pt>
                <c:pt idx="2">
                  <c:v>Nottingham University Hospitals NHS Trust - Queen's Medical Centre Campus (162)</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(370)</c:v>
                </c:pt>
                <c:pt idx="1">
                  <c:v>Nottingham University Hospitals NHS Trust - City Campus (206)</c:v>
                </c:pt>
                <c:pt idx="2">
                  <c:v>Nottingham University Hospitals NHS Trust - Queen's Medical Centre Campus (162)</c:v>
                </c:pt>
                <c:pt idx="3">
                  <c:v>Nottingham NHS Treatment Centre (-)</c:v>
                </c:pt>
              </c:strCache>
            </c:strRef>
          </c:cat>
          <c:val>
            <c:numRef>
              <c:f>Sheet1!$G$2:$G$5</c:f>
              <c:numCache>
                <c:formatCode>0.0;;</c:formatCode>
                <c:ptCount val="4"/>
                <c:pt idx="0">
                  <c:v>8.3678021899406723</c:v>
                </c:pt>
                <c:pt idx="1">
                  <c:v>8.5572902121521306</c:v>
                </c:pt>
                <c:pt idx="2">
                  <c:v>7.9629424149889143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(370)</c:v>
                </c:pt>
                <c:pt idx="1">
                  <c:v>Nottingham University Hospitals NHS Trust - City Campus (206)</c:v>
                </c:pt>
                <c:pt idx="2">
                  <c:v>Nottingham University Hospitals NHS Trust - Queen's Medical Centre Campus (162)</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(370)</c:v>
                </c:pt>
                <c:pt idx="1">
                  <c:v>Nottingham University Hospitals NHS Trust - City Campus (206)</c:v>
                </c:pt>
                <c:pt idx="2">
                  <c:v>Nottingham University Hospitals NHS Trust - Queen's Medical Centre Campus (162)</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(370)</c:v>
                </c:pt>
                <c:pt idx="1">
                  <c:v>Nottingham University Hospitals NHS Trust - City Campus (206)</c:v>
                </c:pt>
                <c:pt idx="2">
                  <c:v>Nottingham University Hospitals NHS Trust - Queen's Medical Centre Campus (162)</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1.6321978100593277</c:v>
                </c:pt>
                <c:pt idx="1">
                  <c:v>1.4427097878478694</c:v>
                </c:pt>
                <c:pt idx="2">
                  <c:v>2.0370575850110857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(297)</c:v>
                </c:pt>
                <c:pt idx="1">
                  <c:v>Nottingham University Hospitals NHS Trust - City Campus (179)</c:v>
                </c:pt>
                <c:pt idx="2">
                  <c:v>Nottingham University Hospitals NHS Trust - Queen's Medical Centre Campus (113)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(297)</c:v>
                </c:pt>
                <c:pt idx="1">
                  <c:v>Nottingham University Hospitals NHS Trust - City Campus (179)</c:v>
                </c:pt>
                <c:pt idx="2">
                  <c:v>Nottingham University Hospitals NHS Trust - Queen's Medical Centre Campus (113)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(297)</c:v>
                </c:pt>
                <c:pt idx="1">
                  <c:v>Nottingham University Hospitals NHS Trust - City Campus (179)</c:v>
                </c:pt>
                <c:pt idx="2">
                  <c:v>Nottingham University Hospitals NHS Trust - Queen's Medical Centre Campus (113)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(297)</c:v>
                </c:pt>
                <c:pt idx="1">
                  <c:v>Nottingham University Hospitals NHS Trust - City Campus (179)</c:v>
                </c:pt>
                <c:pt idx="2">
                  <c:v>Nottingham University Hospitals NHS Trust - Queen's Medical Centre Campus (113)</c:v>
                </c:pt>
                <c:pt idx="3">
                  <c:v>Nottingham NHS Treatment Centre (-)</c:v>
                </c:pt>
              </c:strCache>
            </c:strRef>
          </c:cat>
          <c:val>
            <c:numRef>
              <c:f>Sheet1!$G$2:$G$5</c:f>
              <c:numCache>
                <c:formatCode>0.0;;</c:formatCode>
                <c:ptCount val="4"/>
                <c:pt idx="0">
                  <c:v>8.0807866166143416</c:v>
                </c:pt>
                <c:pt idx="1">
                  <c:v>8.2540524493891834</c:v>
                </c:pt>
                <c:pt idx="2">
                  <c:v>7.9946079090037294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(297)</c:v>
                </c:pt>
                <c:pt idx="1">
                  <c:v>Nottingham University Hospitals NHS Trust - City Campus (179)</c:v>
                </c:pt>
                <c:pt idx="2">
                  <c:v>Nottingham University Hospitals NHS Trust - Queen's Medical Centre Campus (113)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(297)</c:v>
                </c:pt>
                <c:pt idx="1">
                  <c:v>Nottingham University Hospitals NHS Trust - City Campus (179)</c:v>
                </c:pt>
                <c:pt idx="2">
                  <c:v>Nottingham University Hospitals NHS Trust - Queen's Medical Centre Campus (113)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(297)</c:v>
                </c:pt>
                <c:pt idx="1">
                  <c:v>Nottingham University Hospitals NHS Trust - City Campus (179)</c:v>
                </c:pt>
                <c:pt idx="2">
                  <c:v>Nottingham University Hospitals NHS Trust - Queen's Medical Centre Campus (113)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1.9192133833856584</c:v>
                </c:pt>
                <c:pt idx="1">
                  <c:v>1.7459475506108166</c:v>
                </c:pt>
                <c:pt idx="2">
                  <c:v>2.0053920909962706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Nottingham University Hospitals NHS Trust - City Campus (100)</c:v>
                </c:pt>
                <c:pt idx="2">
                  <c:v>Nottingham University Hospitals NHS Trust - Queen's Medical Centre Campus (81)</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Nottingham University Hospitals NHS Trust - City Campus (100)</c:v>
                </c:pt>
                <c:pt idx="2">
                  <c:v>Nottingham University Hospitals NHS Trust - Queen's Medical Centre Campus (81)</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Nottingham University Hospitals NHS Trust - City Campus (100)</c:v>
                </c:pt>
                <c:pt idx="2">
                  <c:v>Nottingham University Hospitals NHS Trust - Queen's Medical Centre Campus (81)</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Nottingham University Hospitals NHS Trust - City Campus (100)</c:v>
                </c:pt>
                <c:pt idx="2">
                  <c:v>Nottingham University Hospitals NHS Trust - Queen's Medical Centre Campus (81)</c:v>
                </c:pt>
                <c:pt idx="3">
                  <c:v>Nottingham NHS Treatment Centre (-)</c:v>
                </c:pt>
              </c:strCache>
            </c:strRef>
          </c:cat>
          <c:val>
            <c:numRef>
              <c:f>Sheet1!$G$2:$G$5</c:f>
              <c:numCache>
                <c:formatCode>0.0;;</c:formatCode>
                <c:ptCount val="4"/>
                <c:pt idx="0">
                  <c:v>8.0924451944478371</c:v>
                </c:pt>
                <c:pt idx="1">
                  <c:v>8.1452109771129066</c:v>
                </c:pt>
                <c:pt idx="2">
                  <c:v>7.8249907992691821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Nottingham University Hospitals NHS Trust - City Campus (100)</c:v>
                </c:pt>
                <c:pt idx="2">
                  <c:v>Nottingham University Hospitals NHS Trust - Queen's Medical Centre Campus (81)</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Nottingham University Hospitals NHS Trust - City Campus (100)</c:v>
                </c:pt>
                <c:pt idx="2">
                  <c:v>Nottingham University Hospitals NHS Trust - Queen's Medical Centre Campus (81)</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Nottingham University Hospitals NHS Trust - City Campus (100)</c:v>
                </c:pt>
                <c:pt idx="2">
                  <c:v>Nottingham University Hospitals NHS Trust - Queen's Medical Centre Campus (81)</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1.9075548055521629</c:v>
                </c:pt>
                <c:pt idx="1">
                  <c:v>1.8547890228870934</c:v>
                </c:pt>
                <c:pt idx="2">
                  <c:v>2.1750092007308179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Nottingham University Hospitals NHS Trust - City Campus (149)</c:v>
                </c:pt>
                <c:pt idx="2">
                  <c:v>Nottingham University Hospitals NHS Trust - Queen's Medical Centre Campus (93)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Nottingham University Hospitals NHS Trust - City Campus (149)</c:v>
                </c:pt>
                <c:pt idx="2">
                  <c:v>Nottingham University Hospitals NHS Trust - Queen's Medical Centre Campus (93)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Nottingham University Hospitals NHS Trust - City Campus (149)</c:v>
                </c:pt>
                <c:pt idx="2">
                  <c:v>Nottingham University Hospitals NHS Trust - Queen's Medical Centre Campus (93)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Nottingham University Hospitals NHS Trust - City Campus (149)</c:v>
                </c:pt>
                <c:pt idx="2">
                  <c:v>Nottingham University Hospitals NHS Trust - Queen's Medical Centre Campus (93)</c:v>
                </c:pt>
                <c:pt idx="3">
                  <c:v>Nottingham NHS Treatment Centre (-)</c:v>
                </c:pt>
              </c:strCache>
            </c:strRef>
          </c:cat>
          <c:val>
            <c:numRef>
              <c:f>Sheet1!$G$2:$G$5</c:f>
              <c:numCache>
                <c:formatCode>0.0;;</c:formatCode>
                <c:ptCount val="4"/>
                <c:pt idx="0">
                  <c:v>7.0608820591922976</c:v>
                </c:pt>
                <c:pt idx="1">
                  <c:v>7.0976226065422168</c:v>
                </c:pt>
                <c:pt idx="2">
                  <c:v>6.7970602653841956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Nottingham University Hospitals NHS Trust - City Campus (149)</c:v>
                </c:pt>
                <c:pt idx="2">
                  <c:v>Nottingham University Hospitals NHS Trust - Queen's Medical Centre Campus (93)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Nottingham University Hospitals NHS Trust - City Campus (149)</c:v>
                </c:pt>
                <c:pt idx="2">
                  <c:v>Nottingham University Hospitals NHS Trust - Queen's Medical Centre Campus (93)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(243)</c:v>
                </c:pt>
                <c:pt idx="1">
                  <c:v>Nottingham University Hospitals NHS Trust - City Campus (149)</c:v>
                </c:pt>
                <c:pt idx="2">
                  <c:v>Nottingham University Hospitals NHS Trust - Queen's Medical Centre Campus (93)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2.9391179408077024</c:v>
                </c:pt>
                <c:pt idx="1">
                  <c:v>2.9023773934577832</c:v>
                </c:pt>
                <c:pt idx="2">
                  <c:v>3.2029397346158044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Nottingham University Hospitals NHS Trust - City Campus (266)</c:v>
                </c:pt>
                <c:pt idx="2">
                  <c:v>Nottingham University Hospitals NHS Trust - Queen's Medical Centre Campus (197)</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Nottingham University Hospitals NHS Trust - City Campus (266)</c:v>
                </c:pt>
                <c:pt idx="2">
                  <c:v>Nottingham University Hospitals NHS Trust - Queen's Medical Centre Campus (197)</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Nottingham University Hospitals NHS Trust - City Campus (266)</c:v>
                </c:pt>
                <c:pt idx="2">
                  <c:v>Nottingham University Hospitals NHS Trust - Queen's Medical Centre Campus (197)</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Nottingham University Hospitals NHS Trust - City Campus (266)</c:v>
                </c:pt>
                <c:pt idx="2">
                  <c:v>Nottingham University Hospitals NHS Trust - Queen's Medical Centre Campus (197)</c:v>
                </c:pt>
                <c:pt idx="3">
                  <c:v>Nottingham NHS Treatment Centre (-)</c:v>
                </c:pt>
              </c:strCache>
            </c:strRef>
          </c:cat>
          <c:val>
            <c:numRef>
              <c:f>Sheet1!$G$2:$G$5</c:f>
              <c:numCache>
                <c:formatCode>0.0;;</c:formatCode>
                <c:ptCount val="4"/>
                <c:pt idx="0">
                  <c:v>9.5709274965526969</c:v>
                </c:pt>
                <c:pt idx="1">
                  <c:v>0</c:v>
                </c:pt>
                <c:pt idx="2">
                  <c:v>9.4853578865405463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Nottingham University Hospitals NHS Trust - City Campus (266)</c:v>
                </c:pt>
                <c:pt idx="2">
                  <c:v>Nottingham University Hospitals NHS Trust - Queen's Medical Centre Campus (197)</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Nottingham University Hospitals NHS Trust - City Campus (266)</c:v>
                </c:pt>
                <c:pt idx="2">
                  <c:v>Nottingham University Hospitals NHS Trust - Queen's Medical Centre Campus (197)</c:v>
                </c:pt>
                <c:pt idx="3">
                  <c:v>Nottingham NHS Treatment Centre (-)</c:v>
                </c:pt>
              </c:strCache>
            </c:strRef>
          </c:cat>
          <c:val>
            <c:numRef>
              <c:f>Sheet1!$I$2:$I$5</c:f>
              <c:numCache>
                <c:formatCode>0.0;;</c:formatCode>
                <c:ptCount val="4"/>
                <c:pt idx="0">
                  <c:v>0</c:v>
                </c:pt>
                <c:pt idx="1">
                  <c:v>9.6993207875060428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(470)</c:v>
                </c:pt>
                <c:pt idx="1">
                  <c:v>Nottingham University Hospitals NHS Trust - City Campus (266)</c:v>
                </c:pt>
                <c:pt idx="2">
                  <c:v>Nottingham University Hospitals NHS Trust - Queen's Medical Centre Campus (197)</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0.42907250344730308</c:v>
                </c:pt>
                <c:pt idx="1">
                  <c:v>0.30067921249395724</c:v>
                </c:pt>
                <c:pt idx="2">
                  <c:v>0.51464211345945365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(472)</c:v>
                </c:pt>
                <c:pt idx="1">
                  <c:v>Nottingham University Hospitals NHS Trust - City Campus (262)</c:v>
                </c:pt>
                <c:pt idx="2">
                  <c:v>Nottingham University Hospitals NHS Trust - Queen's Medical Centre Campus (203)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(472)</c:v>
                </c:pt>
                <c:pt idx="1">
                  <c:v>Nottingham University Hospitals NHS Trust - City Campus (262)</c:v>
                </c:pt>
                <c:pt idx="2">
                  <c:v>Nottingham University Hospitals NHS Trust - Queen's Medical Centre Campus (203)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(472)</c:v>
                </c:pt>
                <c:pt idx="1">
                  <c:v>Nottingham University Hospitals NHS Trust - City Campus (262)</c:v>
                </c:pt>
                <c:pt idx="2">
                  <c:v>Nottingham University Hospitals NHS Trust - Queen's Medical Centre Campus (203)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(472)</c:v>
                </c:pt>
                <c:pt idx="1">
                  <c:v>Nottingham University Hospitals NHS Trust - City Campus (262)</c:v>
                </c:pt>
                <c:pt idx="2">
                  <c:v>Nottingham University Hospitals NHS Trust - Queen's Medical Centre Campus (203)</c:v>
                </c:pt>
                <c:pt idx="3">
                  <c:v>Nottingham NHS Treatment Centre (-)</c:v>
                </c:pt>
              </c:strCache>
            </c:strRef>
          </c:cat>
          <c:val>
            <c:numRef>
              <c:f>Sheet1!$G$2:$G$5</c:f>
              <c:numCache>
                <c:formatCode>0.0;;</c:formatCode>
                <c:ptCount val="4"/>
                <c:pt idx="0">
                  <c:v>8.711424437466265</c:v>
                </c:pt>
                <c:pt idx="1">
                  <c:v>8.9311733328147813</c:v>
                </c:pt>
                <c:pt idx="2">
                  <c:v>8.3744961232434889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(472)</c:v>
                </c:pt>
                <c:pt idx="1">
                  <c:v>Nottingham University Hospitals NHS Trust - City Campus (262)</c:v>
                </c:pt>
                <c:pt idx="2">
                  <c:v>Nottingham University Hospitals NHS Trust - Queen's Medical Centre Campus (203)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(472)</c:v>
                </c:pt>
                <c:pt idx="1">
                  <c:v>Nottingham University Hospitals NHS Trust - City Campus (262)</c:v>
                </c:pt>
                <c:pt idx="2">
                  <c:v>Nottingham University Hospitals NHS Trust - Queen's Medical Centre Campus (203)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(472)</c:v>
                </c:pt>
                <c:pt idx="1">
                  <c:v>Nottingham University Hospitals NHS Trust - City Campus (262)</c:v>
                </c:pt>
                <c:pt idx="2">
                  <c:v>Nottingham University Hospitals NHS Trust - Queen's Medical Centre Campus (203)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1.288575562533735</c:v>
                </c:pt>
                <c:pt idx="1">
                  <c:v>1.0688266671852187</c:v>
                </c:pt>
                <c:pt idx="2">
                  <c:v>1.6255038767565111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Sheet1!$G$2:$G$5</c:f>
              <c:numCache>
                <c:formatCode>0.0;;</c:formatCode>
                <c:ptCount val="4"/>
                <c:pt idx="0">
                  <c:v>9.0975945593731637</c:v>
                </c:pt>
                <c:pt idx="1">
                  <c:v>9.2500542608869303</c:v>
                </c:pt>
                <c:pt idx="2">
                  <c:v>8.9072701733749433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0.90240544062683625</c:v>
                </c:pt>
                <c:pt idx="1">
                  <c:v>0.74994573911306972</c:v>
                </c:pt>
                <c:pt idx="2">
                  <c:v>1.0927298266250567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(278)</c:v>
                </c:pt>
                <c:pt idx="2">
                  <c:v>Nottingham University Hospitals NHS Trust - Queen's Medical Centre Campus (214)</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(278)</c:v>
                </c:pt>
                <c:pt idx="2">
                  <c:v>Nottingham University Hospitals NHS Trust - Queen's Medical Centre Campus (214)</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(278)</c:v>
                </c:pt>
                <c:pt idx="2">
                  <c:v>Nottingham University Hospitals NHS Trust - Queen's Medical Centre Campus (214)</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(278)</c:v>
                </c:pt>
                <c:pt idx="2">
                  <c:v>Nottingham University Hospitals NHS Trust - Queen's Medical Centre Campus (214)</c:v>
                </c:pt>
                <c:pt idx="3">
                  <c:v>Nottingham NHS Treatment Centre (-)</c:v>
                </c:pt>
              </c:strCache>
            </c:strRef>
          </c:cat>
          <c:val>
            <c:numRef>
              <c:f>Sheet1!$G$2:$G$5</c:f>
              <c:numCache>
                <c:formatCode>0.0;;</c:formatCode>
                <c:ptCount val="4"/>
                <c:pt idx="0">
                  <c:v>8.6982860221977329</c:v>
                </c:pt>
                <c:pt idx="1">
                  <c:v>8.9339066604391313</c:v>
                </c:pt>
                <c:pt idx="2">
                  <c:v>8.4784375282980928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(278)</c:v>
                </c:pt>
                <c:pt idx="2">
                  <c:v>Nottingham University Hospitals NHS Trust - Queen's Medical Centre Campus (214)</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(278)</c:v>
                </c:pt>
                <c:pt idx="2">
                  <c:v>Nottingham University Hospitals NHS Trust - Queen's Medical Centre Campus (214)</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(278)</c:v>
                </c:pt>
                <c:pt idx="2">
                  <c:v>Nottingham University Hospitals NHS Trust - Queen's Medical Centre Campus (214)</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1.3017139778022671</c:v>
                </c:pt>
                <c:pt idx="1">
                  <c:v>1.0660933395608687</c:v>
                </c:pt>
                <c:pt idx="2">
                  <c:v>1.5215624717019072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Nottingham University Hospitals NHS Trust - City Campus (266)</c:v>
                </c:pt>
                <c:pt idx="2">
                  <c:v>Nottingham University Hospitals NHS Trust - Queen's Medical Centre Campus (204)</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Nottingham University Hospitals NHS Trust - City Campus (266)</c:v>
                </c:pt>
                <c:pt idx="2">
                  <c:v>Nottingham University Hospitals NHS Trust - Queen's Medical Centre Campus (204)</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Nottingham University Hospitals NHS Trust - City Campus (266)</c:v>
                </c:pt>
                <c:pt idx="2">
                  <c:v>Nottingham University Hospitals NHS Trust - Queen's Medical Centre Campus (204)</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Nottingham University Hospitals NHS Trust - City Campus (266)</c:v>
                </c:pt>
                <c:pt idx="2">
                  <c:v>Nottingham University Hospitals NHS Trust - Queen's Medical Centre Campus (204)</c:v>
                </c:pt>
                <c:pt idx="3">
                  <c:v>Nottingham NHS Treatment Centre (-)</c:v>
                </c:pt>
              </c:strCache>
            </c:strRef>
          </c:cat>
          <c:val>
            <c:numRef>
              <c:f>Sheet1!$G$2:$G$5</c:f>
              <c:numCache>
                <c:formatCode>0.0;;</c:formatCode>
                <c:ptCount val="4"/>
                <c:pt idx="0">
                  <c:v>8.6957889326750362</c:v>
                </c:pt>
                <c:pt idx="1">
                  <c:v>8.8870472553550233</c:v>
                </c:pt>
                <c:pt idx="2">
                  <c:v>8.450242694937959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Nottingham University Hospitals NHS Trust - City Campus (266)</c:v>
                </c:pt>
                <c:pt idx="2">
                  <c:v>Nottingham University Hospitals NHS Trust - Queen's Medical Centre Campus (204)</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Nottingham University Hospitals NHS Trust - City Campus (266)</c:v>
                </c:pt>
                <c:pt idx="2">
                  <c:v>Nottingham University Hospitals NHS Trust - Queen's Medical Centre Campus (204)</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Nottingham University Hospitals NHS Trust - City Campus (266)</c:v>
                </c:pt>
                <c:pt idx="2">
                  <c:v>Nottingham University Hospitals NHS Trust - Queen's Medical Centre Campus (204)</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1.3042110673249638</c:v>
                </c:pt>
                <c:pt idx="1">
                  <c:v>1.1129527446449767</c:v>
                </c:pt>
                <c:pt idx="2">
                  <c:v>1.549757305062041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Nottingham University Hospitals NHS Trust - City Campus (277)</c:v>
                </c:pt>
                <c:pt idx="2">
                  <c:v>Nottingham University Hospitals NHS Trust - Queen's Medical Centre Campus (216)</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Nottingham University Hospitals NHS Trust - City Campus (277)</c:v>
                </c:pt>
                <c:pt idx="2">
                  <c:v>Nottingham University Hospitals NHS Trust - Queen's Medical Centre Campus (216)</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Nottingham University Hospitals NHS Trust - City Campus (277)</c:v>
                </c:pt>
                <c:pt idx="2">
                  <c:v>Nottingham University Hospitals NHS Trust - Queen's Medical Centre Campus (216)</c:v>
                </c:pt>
                <c:pt idx="3">
                  <c:v>Nottingham NHS Treatment Centre (-)</c:v>
                </c:pt>
              </c:strCache>
            </c:strRef>
          </c:cat>
          <c:val>
            <c:numRef>
              <c:f>Sheet1!$F$2:$F$5</c:f>
              <c:numCache>
                <c:formatCode>0.0;;</c:formatCode>
                <c:ptCount val="4"/>
                <c:pt idx="0">
                  <c:v>0</c:v>
                </c:pt>
                <c:pt idx="1">
                  <c:v>0</c:v>
                </c:pt>
                <c:pt idx="2">
                  <c:v>8.5485315510288515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Nottingham University Hospitals NHS Trust - City Campus (277)</c:v>
                </c:pt>
                <c:pt idx="2">
                  <c:v>Nottingham University Hospitals NHS Trust - Queen's Medical Centre Campus (216)</c:v>
                </c:pt>
                <c:pt idx="3">
                  <c:v>Nottingham NHS Treatment Centre (-)</c:v>
                </c:pt>
              </c:strCache>
            </c:strRef>
          </c:cat>
          <c:val>
            <c:numRef>
              <c:f>Sheet1!$G$2:$G$5</c:f>
              <c:numCache>
                <c:formatCode>0.0;;</c:formatCode>
                <c:ptCount val="4"/>
                <c:pt idx="0">
                  <c:v>8.8159488143373768</c:v>
                </c:pt>
                <c:pt idx="1">
                  <c:v>9.0886709603213376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Nottingham University Hospitals NHS Trust - City Campus (277)</c:v>
                </c:pt>
                <c:pt idx="2">
                  <c:v>Nottingham University Hospitals NHS Trust - Queen's Medical Centre Campus (216)</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Nottingham University Hospitals NHS Trust - City Campus (277)</c:v>
                </c:pt>
                <c:pt idx="2">
                  <c:v>Nottingham University Hospitals NHS Trust - Queen's Medical Centre Campus (216)</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Nottingham University Hospitals NHS Trust - City Campus (277)</c:v>
                </c:pt>
                <c:pt idx="2">
                  <c:v>Nottingham University Hospitals NHS Trust - Queen's Medical Centre Campus (216)</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1.1840511856626232</c:v>
                </c:pt>
                <c:pt idx="1">
                  <c:v>0.91132903967866241</c:v>
                </c:pt>
                <c:pt idx="2">
                  <c:v>1.4514684489711485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(274)</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(274)</c:v>
                </c:pt>
                <c:pt idx="2">
                  <c:v>Nottingham University Hospitals NHS Trust - Queen's Medical Centre Campus (213)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(274)</c:v>
                </c:pt>
                <c:pt idx="2">
                  <c:v>Nottingham University Hospitals NHS Trust - Queen's Medical Centre Campus (213)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(274)</c:v>
                </c:pt>
                <c:pt idx="2">
                  <c:v>Nottingham University Hospitals NHS Trust - Queen's Medical Centre Campus (213)</c:v>
                </c:pt>
                <c:pt idx="3">
                  <c:v>Nottingham NHS Treatment Centre (-)</c:v>
                </c:pt>
              </c:strCache>
            </c:strRef>
          </c:cat>
          <c:val>
            <c:numRef>
              <c:f>Sheet1!$G$2:$G$5</c:f>
              <c:numCache>
                <c:formatCode>0.0;;</c:formatCode>
                <c:ptCount val="4"/>
                <c:pt idx="0">
                  <c:v>8.8260067278404719</c:v>
                </c:pt>
                <c:pt idx="1">
                  <c:v>9.0322080353092247</c:v>
                </c:pt>
                <c:pt idx="2">
                  <c:v>8.4616160447446802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(274)</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(274)</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(274)</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1.1739932721595281</c:v>
                </c:pt>
                <c:pt idx="1">
                  <c:v>0.96779196469077533</c:v>
                </c:pt>
                <c:pt idx="2">
                  <c:v>1.5383839552553198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Sheet1!$G$2:$G$5</c:f>
              <c:numCache>
                <c:formatCode>0.0;;</c:formatCode>
                <c:ptCount val="4"/>
                <c:pt idx="0">
                  <c:v>7.6145937905989101</c:v>
                </c:pt>
                <c:pt idx="1">
                  <c:v>7.9616289307105497</c:v>
                </c:pt>
                <c:pt idx="2">
                  <c:v>7.2135387243713911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Nottingham University Hospitals NHS Trust - City Campus (277)</c:v>
                </c:pt>
                <c:pt idx="2">
                  <c:v>Nottingham University Hospitals NHS Trust - Queen's Medical Centre Campus (215)</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2.3854062094010899</c:v>
                </c:pt>
                <c:pt idx="1">
                  <c:v>2.0383710692894503</c:v>
                </c:pt>
                <c:pt idx="2">
                  <c:v>2.7864612756286089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(255)</c:v>
                </c:pt>
                <c:pt idx="2">
                  <c:v>Nottingham University Hospitals NHS Trust - Queen's Medical Centre Campus (194)</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(255)</c:v>
                </c:pt>
                <c:pt idx="2">
                  <c:v>Nottingham University Hospitals NHS Trust - Queen's Medical Centre Campus (194)</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(255)</c:v>
                </c:pt>
                <c:pt idx="2">
                  <c:v>Nottingham University Hospitals NHS Trust - Queen's Medical Centre Campus (194)</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(255)</c:v>
                </c:pt>
                <c:pt idx="2">
                  <c:v>Nottingham University Hospitals NHS Trust - Queen's Medical Centre Campus (194)</c:v>
                </c:pt>
                <c:pt idx="3">
                  <c:v>Nottingham NHS Treatment Centre (-)</c:v>
                </c:pt>
              </c:strCache>
            </c:strRef>
          </c:cat>
          <c:val>
            <c:numRef>
              <c:f>Sheet1!$G$2:$G$5</c:f>
              <c:numCache>
                <c:formatCode>0.0;;</c:formatCode>
                <c:ptCount val="4"/>
                <c:pt idx="0">
                  <c:v>7.5789641559957337</c:v>
                </c:pt>
                <c:pt idx="1">
                  <c:v>7.6727840671075427</c:v>
                </c:pt>
                <c:pt idx="2">
                  <c:v>7.3861874232488702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(255)</c:v>
                </c:pt>
                <c:pt idx="2">
                  <c:v>Nottingham University Hospitals NHS Trust - Queen's Medical Centre Campus (194)</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(255)</c:v>
                </c:pt>
                <c:pt idx="2">
                  <c:v>Nottingham University Hospitals NHS Trust - Queen's Medical Centre Campus (194)</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(255)</c:v>
                </c:pt>
                <c:pt idx="2">
                  <c:v>Nottingham University Hospitals NHS Trust - Queen's Medical Centre Campus (194)</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2.4210358440042663</c:v>
                </c:pt>
                <c:pt idx="1">
                  <c:v>2.3272159328924573</c:v>
                </c:pt>
                <c:pt idx="2">
                  <c:v>2.6138125767511298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Nottingham University Hospitals NHS Trust - City Campus (264)</c:v>
                </c:pt>
                <c:pt idx="2">
                  <c:v>Nottingham University Hospitals NHS Trust - Queen's Medical Centre Campus (205)</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Nottingham University Hospitals NHS Trust - City Campus (264)</c:v>
                </c:pt>
                <c:pt idx="2">
                  <c:v>Nottingham University Hospitals NHS Trust - Queen's Medical Centre Campus (205)</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Nottingham University Hospitals NHS Trust - City Campus (264)</c:v>
                </c:pt>
                <c:pt idx="2">
                  <c:v>Nottingham University Hospitals NHS Trust - Queen's Medical Centre Campus (205)</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Nottingham University Hospitals NHS Trust - City Campus (264)</c:v>
                </c:pt>
                <c:pt idx="2">
                  <c:v>Nottingham University Hospitals NHS Trust - Queen's Medical Centre Campus (205)</c:v>
                </c:pt>
                <c:pt idx="3">
                  <c:v>Nottingham NHS Treatment Centre (-)</c:v>
                </c:pt>
              </c:strCache>
            </c:strRef>
          </c:cat>
          <c:val>
            <c:numRef>
              <c:f>Sheet1!$G$2:$G$5</c:f>
              <c:numCache>
                <c:formatCode>0.0;;</c:formatCode>
                <c:ptCount val="4"/>
                <c:pt idx="0">
                  <c:v>7.4609386725361047</c:v>
                </c:pt>
                <c:pt idx="1">
                  <c:v>7.605025303303707</c:v>
                </c:pt>
                <c:pt idx="2">
                  <c:v>7.1692858775385107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Nottingham University Hospitals NHS Trust - City Campus (264)</c:v>
                </c:pt>
                <c:pt idx="2">
                  <c:v>Nottingham University Hospitals NHS Trust - Queen's Medical Centre Campus (205)</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Nottingham University Hospitals NHS Trust - City Campus (264)</c:v>
                </c:pt>
                <c:pt idx="2">
                  <c:v>Nottingham University Hospitals NHS Trust - Queen's Medical Centre Campus (205)</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Nottingham University Hospitals NHS Trust - City Campus (264)</c:v>
                </c:pt>
                <c:pt idx="2">
                  <c:v>Nottingham University Hospitals NHS Trust - Queen's Medical Centre Campus (205)</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2.5390613274638953</c:v>
                </c:pt>
                <c:pt idx="1">
                  <c:v>2.394974696696293</c:v>
                </c:pt>
                <c:pt idx="2">
                  <c:v>2.8307141224614893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7.0853720176567201</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(489)</c:v>
                </c:pt>
                <c:pt idx="1">
                  <c:v>Nottingham University Hospitals NHS Trust - City Campus (271)</c:v>
                </c:pt>
                <c:pt idx="2">
                  <c:v>Nottingham University Hospitals NHS Trust - Queen's Medical Centre Campus (210)</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(489)</c:v>
                </c:pt>
                <c:pt idx="1">
                  <c:v>Nottingham University Hospitals NHS Trust - City Campus (271)</c:v>
                </c:pt>
                <c:pt idx="2">
                  <c:v>Nottingham University Hospitals NHS Trust - Queen's Medical Centre Campus (210)</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(489)</c:v>
                </c:pt>
                <c:pt idx="1">
                  <c:v>Nottingham University Hospitals NHS Trust - City Campus (271)</c:v>
                </c:pt>
                <c:pt idx="2">
                  <c:v>Nottingham University Hospitals NHS Trust - Queen's Medical Centre Campus (210)</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(489)</c:v>
                </c:pt>
                <c:pt idx="1">
                  <c:v>Nottingham University Hospitals NHS Trust - City Campus (271)</c:v>
                </c:pt>
                <c:pt idx="2">
                  <c:v>Nottingham University Hospitals NHS Trust - Queen's Medical Centre Campus (210)</c:v>
                </c:pt>
                <c:pt idx="3">
                  <c:v>Nottingham NHS Treatment Centre (-)</c:v>
                </c:pt>
              </c:strCache>
            </c:strRef>
          </c:cat>
          <c:val>
            <c:numRef>
              <c:f>Sheet1!$G$2:$G$5</c:f>
              <c:numCache>
                <c:formatCode>0.0;;</c:formatCode>
                <c:ptCount val="4"/>
                <c:pt idx="0">
                  <c:v>8.860601661922372</c:v>
                </c:pt>
                <c:pt idx="1">
                  <c:v>9.0509138184186355</c:v>
                </c:pt>
                <c:pt idx="2">
                  <c:v>8.6280058643885216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(489)</c:v>
                </c:pt>
                <c:pt idx="1">
                  <c:v>Nottingham University Hospitals NHS Trust - City Campus (271)</c:v>
                </c:pt>
                <c:pt idx="2">
                  <c:v>Nottingham University Hospitals NHS Trust - Queen's Medical Centre Campus (210)</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(489)</c:v>
                </c:pt>
                <c:pt idx="1">
                  <c:v>Nottingham University Hospitals NHS Trust - City Campus (271)</c:v>
                </c:pt>
                <c:pt idx="2">
                  <c:v>Nottingham University Hospitals NHS Trust - Queen's Medical Centre Campus (210)</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(489)</c:v>
                </c:pt>
                <c:pt idx="1">
                  <c:v>Nottingham University Hospitals NHS Trust - City Campus (271)</c:v>
                </c:pt>
                <c:pt idx="2">
                  <c:v>Nottingham University Hospitals NHS Trust - Queen's Medical Centre Campus (210)</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1.139398338077628</c:v>
                </c:pt>
                <c:pt idx="1">
                  <c:v>0.94908618158136449</c:v>
                </c:pt>
                <c:pt idx="2">
                  <c:v>1.3719941356114784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Nottingham University Hospitals NHS Trust - City Campus (229)</c:v>
                </c:pt>
                <c:pt idx="2">
                  <c:v>Nottingham University Hospitals NHS Trust - Queen's Medical Centre Campus (184)</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Nottingham University Hospitals NHS Trust - City Campus (229)</c:v>
                </c:pt>
                <c:pt idx="2">
                  <c:v>Nottingham University Hospitals NHS Trust - Queen's Medical Centre Campus (184)</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Nottingham University Hospitals NHS Trust - City Campus (229)</c:v>
                </c:pt>
                <c:pt idx="2">
                  <c:v>Nottingham University Hospitals NHS Trust - Queen's Medical Centre Campus (184)</c:v>
                </c:pt>
                <c:pt idx="3">
                  <c:v>Nottingham NHS Treatment Centre (-)</c:v>
                </c:pt>
              </c:strCache>
            </c:strRef>
          </c:cat>
          <c:val>
            <c:numRef>
              <c:f>Sheet1!$F$2:$F$5</c:f>
              <c:numCache>
                <c:formatCode>0.0;;</c:formatCode>
                <c:ptCount val="4"/>
                <c:pt idx="0">
                  <c:v>0</c:v>
                </c:pt>
                <c:pt idx="1">
                  <c:v>0</c:v>
                </c:pt>
                <c:pt idx="2">
                  <c:v>7.0197148937944602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Nottingham University Hospitals NHS Trust - City Campus (229)</c:v>
                </c:pt>
                <c:pt idx="2">
                  <c:v>Nottingham University Hospitals NHS Trust - Queen's Medical Centre Campus (184)</c:v>
                </c:pt>
                <c:pt idx="3">
                  <c:v>Nottingham NHS Treatment Centre (-)</c:v>
                </c:pt>
              </c:strCache>
            </c:strRef>
          </c:cat>
          <c:val>
            <c:numRef>
              <c:f>Sheet1!$G$2:$G$5</c:f>
              <c:numCache>
                <c:formatCode>0.0;;</c:formatCode>
                <c:ptCount val="4"/>
                <c:pt idx="0">
                  <c:v>7.5285406507417107</c:v>
                </c:pt>
                <c:pt idx="1">
                  <c:v>7.9043246678545307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Nottingham University Hospitals NHS Trust - City Campus (229)</c:v>
                </c:pt>
                <c:pt idx="2">
                  <c:v>Nottingham University Hospitals NHS Trust - Queen's Medical Centre Campus (184)</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Nottingham University Hospitals NHS Trust - City Campus (229)</c:v>
                </c:pt>
                <c:pt idx="2">
                  <c:v>Nottingham University Hospitals NHS Trust - Queen's Medical Centre Campus (184)</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Nottingham University Hospitals NHS Trust - City Campus (229)</c:v>
                </c:pt>
                <c:pt idx="2">
                  <c:v>Nottingham University Hospitals NHS Trust - Queen's Medical Centre Campus (184)</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2.4714593492582893</c:v>
                </c:pt>
                <c:pt idx="1">
                  <c:v>2.0956753321454693</c:v>
                </c:pt>
                <c:pt idx="2">
                  <c:v>2.9802851062055398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(491)</c:v>
                </c:pt>
                <c:pt idx="1">
                  <c:v>Nottingham University Hospitals NHS Trust - City Campus (271)</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(491)</c:v>
                </c:pt>
                <c:pt idx="1">
                  <c:v>Nottingham University Hospitals NHS Trust - City Campus (271)</c:v>
                </c:pt>
                <c:pt idx="2">
                  <c:v>Nottingham University Hospitals NHS Trust - Queen's Medical Centre Campus (213)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(491)</c:v>
                </c:pt>
                <c:pt idx="1">
                  <c:v>Nottingham University Hospitals NHS Trust - City Campus (271)</c:v>
                </c:pt>
                <c:pt idx="2">
                  <c:v>Nottingham University Hospitals NHS Trust - Queen's Medical Centre Campus (213)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(491)</c:v>
                </c:pt>
                <c:pt idx="1">
                  <c:v>Nottingham University Hospitals NHS Trust - City Campus (271)</c:v>
                </c:pt>
                <c:pt idx="2">
                  <c:v>Nottingham University Hospitals NHS Trust - Queen's Medical Centre Campus (213)</c:v>
                </c:pt>
                <c:pt idx="3">
                  <c:v>Nottingham NHS Treatment Centre (-)</c:v>
                </c:pt>
              </c:strCache>
            </c:strRef>
          </c:cat>
          <c:val>
            <c:numRef>
              <c:f>Sheet1!$G$2:$G$5</c:f>
              <c:numCache>
                <c:formatCode>0.0;;</c:formatCode>
                <c:ptCount val="4"/>
                <c:pt idx="0">
                  <c:v>9.4804385210276187</c:v>
                </c:pt>
                <c:pt idx="1">
                  <c:v>9.5849612030074773</c:v>
                </c:pt>
                <c:pt idx="2">
                  <c:v>9.27241955101141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(491)</c:v>
                </c:pt>
                <c:pt idx="1">
                  <c:v>Nottingham University Hospitals NHS Trust - City Campus (271)</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(491)</c:v>
                </c:pt>
                <c:pt idx="1">
                  <c:v>Nottingham University Hospitals NHS Trust - City Campus (271)</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(491)</c:v>
                </c:pt>
                <c:pt idx="1">
                  <c:v>Nottingham University Hospitals NHS Trust - City Campus (271)</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0.51956147897238125</c:v>
                </c:pt>
                <c:pt idx="1">
                  <c:v>0.41503879699252266</c:v>
                </c:pt>
                <c:pt idx="2">
                  <c:v>0.72758044898858998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Nottingham University Hospitals NHS Trust - City Campus (238)</c:v>
                </c:pt>
                <c:pt idx="2">
                  <c:v>Nottingham University Hospitals NHS Trust - Queen's Medical Centre Campus (187)</c:v>
                </c:pt>
                <c:pt idx="3">
                  <c:v>Nottingham NHS Treatment Centre (-)</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Nottingham University Hospitals NHS Trust - City Campus (238)</c:v>
                </c:pt>
                <c:pt idx="2">
                  <c:v>Nottingham University Hospitals NHS Trust - Queen's Medical Centre Campus (187)</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Nottingham University Hospitals NHS Trust - City Campus (238)</c:v>
                </c:pt>
                <c:pt idx="2">
                  <c:v>Nottingham University Hospitals NHS Trust - Queen's Medical Centre Campus (187)</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Nottingham University Hospitals NHS Trust - City Campus (238)</c:v>
                </c:pt>
                <c:pt idx="2">
                  <c:v>Nottingham University Hospitals NHS Trust - Queen's Medical Centre Campus (187)</c:v>
                </c:pt>
                <c:pt idx="3">
                  <c:v>Nottingham NHS Treatment Centre (-)</c:v>
                </c:pt>
              </c:strCache>
            </c:strRef>
          </c:cat>
          <c:val>
            <c:numRef>
              <c:f>Sheet1!$G$2:$G$5</c:f>
              <c:numCache>
                <c:formatCode>0.0;;</c:formatCode>
                <c:ptCount val="4"/>
                <c:pt idx="0">
                  <c:v>8.830011735017111</c:v>
                </c:pt>
                <c:pt idx="1">
                  <c:v>8.9794304923938917</c:v>
                </c:pt>
                <c:pt idx="2">
                  <c:v>8.5377375809484572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Nottingham University Hospitals NHS Trust - City Campus (238)</c:v>
                </c:pt>
                <c:pt idx="2">
                  <c:v>Nottingham University Hospitals NHS Trust - Queen's Medical Centre Campus (187)</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Nottingham University Hospitals NHS Trust - City Campus (238)</c:v>
                </c:pt>
                <c:pt idx="2">
                  <c:v>Nottingham University Hospitals NHS Trust - Queen's Medical Centre Campus (187)</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Nottingham University Hospitals NHS Trust - City Campus (238)</c:v>
                </c:pt>
                <c:pt idx="2">
                  <c:v>Nottingham University Hospitals NHS Trust - Queen's Medical Centre Campus (187)</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1.169988264982889</c:v>
                </c:pt>
                <c:pt idx="1">
                  <c:v>1.0205695076061083</c:v>
                </c:pt>
                <c:pt idx="2">
                  <c:v>1.4622624190515428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Nottingham University Hospitals NHS Trust - City Campus (261)</c:v>
                </c:pt>
                <c:pt idx="2">
                  <c:v>Nottingham University Hospitals NHS Trust - Queen's Medical Centre Campus (198)</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Nottingham University Hospitals NHS Trust - City Campus (261)</c:v>
                </c:pt>
                <c:pt idx="2">
                  <c:v>Nottingham University Hospitals NHS Trust - Queen's Medical Centre Campus (198)</c:v>
                </c:pt>
                <c:pt idx="3">
                  <c:v>Nottingham NHS Treatment Centre (-)</c:v>
                </c:pt>
              </c:strCache>
            </c:strRef>
          </c:cat>
          <c:val>
            <c:numRef>
              <c:f>Sheet1!$E$2:$E$5</c:f>
              <c:numCache>
                <c:formatCode>0.0;;</c:formatCode>
                <c:ptCount val="4"/>
                <c:pt idx="0">
                  <c:v>0</c:v>
                </c:pt>
                <c:pt idx="1">
                  <c:v>0</c:v>
                </c:pt>
                <c:pt idx="2">
                  <c:v>7.725548738157257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Nottingham University Hospitals NHS Trust - City Campus (261)</c:v>
                </c:pt>
                <c:pt idx="2">
                  <c:v>Nottingham University Hospitals NHS Trust - Queen's Medical Centre Campus (198)</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Nottingham University Hospitals NHS Trust - City Campus (261)</c:v>
                </c:pt>
                <c:pt idx="2">
                  <c:v>Nottingham University Hospitals NHS Trust - Queen's Medical Centre Campus (198)</c:v>
                </c:pt>
                <c:pt idx="3">
                  <c:v>Nottingham NHS Treatment Centre (-)</c:v>
                </c:pt>
              </c:strCache>
            </c:strRef>
          </c:cat>
          <c:val>
            <c:numRef>
              <c:f>Sheet1!$G$2:$G$5</c:f>
              <c:numCache>
                <c:formatCode>0.0;;</c:formatCode>
                <c:ptCount val="4"/>
                <c:pt idx="0">
                  <c:v>8.2362236817546037</c:v>
                </c:pt>
                <c:pt idx="1">
                  <c:v>8.4316359847886453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Nottingham University Hospitals NHS Trust - City Campus (261)</c:v>
                </c:pt>
                <c:pt idx="2">
                  <c:v>Nottingham University Hospitals NHS Trust - Queen's Medical Centre Campus (198)</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Nottingham University Hospitals NHS Trust - City Campus (261)</c:v>
                </c:pt>
                <c:pt idx="2">
                  <c:v>Nottingham University Hospitals NHS Trust - Queen's Medical Centre Campus (198)</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Nottingham University Hospitals NHS Trust - City Campus (261)</c:v>
                </c:pt>
                <c:pt idx="2">
                  <c:v>Nottingham University Hospitals NHS Trust - Queen's Medical Centre Campus (198)</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1.7637763182453963</c:v>
                </c:pt>
                <c:pt idx="1">
                  <c:v>1.5683640152113547</c:v>
                </c:pt>
                <c:pt idx="2">
                  <c:v>2.274451261842743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Nottingham University Hospitals NHS Trust - City Campus (-)</c:v>
                </c:pt>
                <c:pt idx="2">
                  <c:v>Nottingham University Hospitals NHS Trust - Queen's Medical Centre Campus (-)</c:v>
                </c:pt>
                <c:pt idx="3">
                  <c:v>Nottingham NHS Treatment Centre (-)</c:v>
                </c:pt>
              </c:strCache>
            </c:strRef>
          </c:cat>
          <c:val>
            <c:numRef>
              <c:f>Sheet1!$D$2:$D$5</c:f>
              <c:numCache>
                <c:formatCode>0.0;;</c:formatCode>
                <c:ptCount val="4"/>
                <c:pt idx="0">
                  <c:v>6.6973957473770751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Nottingham University Hospitals NHS Trust - City Campus (-)</c:v>
                </c:pt>
                <c:pt idx="2">
                  <c:v>Nottingham University Hospitals NHS Trust - Queen's Medical Centre Campus (-)</c:v>
                </c:pt>
                <c:pt idx="3">
                  <c:v>Nottingham NHS Treatment Centre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Nottingham University Hospitals NHS Trust - City Campus (-)</c:v>
                </c:pt>
                <c:pt idx="2">
                  <c:v>Nottingham University Hospitals NHS Trust - Queen's Medical Centre Campus (-)</c:v>
                </c:pt>
                <c:pt idx="3">
                  <c:v>Nottingham NHS Treatment Centre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Nottingham University Hospitals NHS Trust - City Campus (-)</c:v>
                </c:pt>
                <c:pt idx="2">
                  <c:v>Nottingham University Hospitals NHS Trust - Queen's Medical Centre Campus (-)</c:v>
                </c:pt>
                <c:pt idx="3">
                  <c:v>Nottingham NHS Treatment Centre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Nottingham University Hospitals NHS Trust - City Campus (-)</c:v>
                </c:pt>
                <c:pt idx="2">
                  <c:v>Nottingham University Hospitals NHS Trust - Queen's Medical Centre Campus (-)</c:v>
                </c:pt>
                <c:pt idx="3">
                  <c:v>Nottingham NHS Treatment Centre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Nottingham University Hospitals NHS Trust - City Campus (-)</c:v>
                </c:pt>
                <c:pt idx="2">
                  <c:v>Nottingham University Hospitals NHS Trust - Queen's Medical Centre Campus (-)</c:v>
                </c:pt>
                <c:pt idx="3">
                  <c:v>Nottingham NHS Treatment Centre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Nottingham University Hospitals NHS Trust - City Campus (-)</c:v>
                </c:pt>
                <c:pt idx="2">
                  <c:v>Nottingham University Hospitals NHS Trust - Queen's Medical Centre Campus (-)</c:v>
                </c:pt>
                <c:pt idx="3">
                  <c:v>Nottingham NHS Treatment Centre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Nottingham University Hospitals NHS Trust - City Campus (-)</c:v>
                </c:pt>
                <c:pt idx="2">
                  <c:v>Nottingham University Hospitals NHS Trust - Queen's Medical Centre Campus (-)</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Nottingham University Hospitals NHS Trust - City Campus (-)</c:v>
                </c:pt>
                <c:pt idx="2">
                  <c:v>Nottingham University Hospitals NHS Trust - Queen's Medical Centre Campus (-)</c:v>
                </c:pt>
                <c:pt idx="3">
                  <c:v>Nottingham NHS Treatment Centre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Nottingham University Hospitals NHS Trust - City Campus (-)</c:v>
                </c:pt>
                <c:pt idx="2">
                  <c:v>Nottingham University Hospitals NHS Trust - Queen's Medical Centre Campus (-)</c:v>
                </c:pt>
                <c:pt idx="3">
                  <c:v>Nottingham NHS Treatment Centre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Nottingham University Hospitals NHS Trust - City Campus (-)</c:v>
                </c:pt>
                <c:pt idx="2">
                  <c:v>Nottingham University Hospitals NHS Trust - Queen's Medical Centre Campus (-)</c:v>
                </c:pt>
                <c:pt idx="3">
                  <c:v>Nottingham NHS Treatment Centre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Nottingham University Hospitals NHS Trust - City Campus (-)</c:v>
                </c:pt>
                <c:pt idx="2">
                  <c:v>Nottingham University Hospitals NHS Trust - Queen's Medical Centre Campus (-)</c:v>
                </c:pt>
                <c:pt idx="3">
                  <c:v>Nottingham NHS Treatment Centre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Nottingham University Hospitals NHS Trust - City Campus (-)</c:v>
                </c:pt>
                <c:pt idx="2">
                  <c:v>Nottingham University Hospitals NHS Trust - Queen's Medical Centre Campus (-)</c:v>
                </c:pt>
                <c:pt idx="3">
                  <c:v>Nottingham NHS Treatment Centre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Nottingham University Hospitals NHS Trust - City Campus (-)</c:v>
                </c:pt>
                <c:pt idx="2">
                  <c:v>Nottingham University Hospitals NHS Trust - Queen's Medical Centre Campus (-)</c:v>
                </c:pt>
                <c:pt idx="3">
                  <c:v>Nottingham NHS Treatment Centre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(89)</c:v>
                </c:pt>
                <c:pt idx="1">
                  <c:v>Nottingham University Hospitals NHS Trust - City Campus (38)</c:v>
                </c:pt>
                <c:pt idx="2">
                  <c:v>Nottingham University Hospitals NHS Trust - Queen's Medical Centre Campus (50)</c:v>
                </c:pt>
                <c:pt idx="3">
                  <c:v>Nottingham NHS Treatment Centre (-)</c:v>
                </c:pt>
              </c:strCache>
            </c:strRef>
          </c:cat>
          <c:val>
            <c:numRef>
              <c:f>Sheet1!$D$2:$D$5</c:f>
              <c:numCache>
                <c:formatCode>0.0;;</c:formatCode>
                <c:ptCount val="4"/>
                <c:pt idx="0">
                  <c:v>8.8109541569258685</c:v>
                </c:pt>
                <c:pt idx="1">
                  <c:v>8.2003881021499723</c:v>
                </c:pt>
                <c:pt idx="2">
                  <c:v>9.2616863220441861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(89)</c:v>
                </c:pt>
                <c:pt idx="1">
                  <c:v>Nottingham University Hospitals NHS Trust - City Campus (38)</c:v>
                </c:pt>
                <c:pt idx="2">
                  <c:v>Nottingham University Hospitals NHS Trust - Queen's Medical Centre Campus (50)</c:v>
                </c:pt>
                <c:pt idx="3">
                  <c:v>Nottingham NHS Treatment Centre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(89)</c:v>
                </c:pt>
                <c:pt idx="1">
                  <c:v>Nottingham University Hospitals NHS Trust - City Campus (38)</c:v>
                </c:pt>
                <c:pt idx="2">
                  <c:v>Nottingham University Hospitals NHS Trust - Queen's Medical Centre Campus (50)</c:v>
                </c:pt>
                <c:pt idx="3">
                  <c:v>Nottingham NHS Treatment Centre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(89)</c:v>
                </c:pt>
                <c:pt idx="1">
                  <c:v>Nottingham University Hospitals NHS Trust - City Campus (38)</c:v>
                </c:pt>
                <c:pt idx="2">
                  <c:v>Nottingham University Hospitals NHS Trust - Queen's Medical Centre Campus (50)</c:v>
                </c:pt>
                <c:pt idx="3">
                  <c:v>Nottingham NHS Treatment Centre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(89)</c:v>
                </c:pt>
                <c:pt idx="1">
                  <c:v>Nottingham University Hospitals NHS Trust - City Campus (38)</c:v>
                </c:pt>
                <c:pt idx="2">
                  <c:v>Nottingham University Hospitals NHS Trust - Queen's Medical Centre Campus (50)</c:v>
                </c:pt>
                <c:pt idx="3">
                  <c:v>Nottingham NHS Treatment Centre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(89)</c:v>
                </c:pt>
                <c:pt idx="1">
                  <c:v>Nottingham University Hospitals NHS Trust - City Campus (38)</c:v>
                </c:pt>
                <c:pt idx="2">
                  <c:v>Nottingham University Hospitals NHS Trust - Queen's Medical Centre Campus (50)</c:v>
                </c:pt>
                <c:pt idx="3">
                  <c:v>Nottingham NHS Treatment Centre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(89)</c:v>
                </c:pt>
                <c:pt idx="1">
                  <c:v>Nottingham University Hospitals NHS Trust - City Campus (38)</c:v>
                </c:pt>
                <c:pt idx="2">
                  <c:v>Nottingham University Hospitals NHS Trust - Queen's Medical Centre Campus (50)</c:v>
                </c:pt>
                <c:pt idx="3">
                  <c:v>Nottingham NHS Treatment Centre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Nottingham University Hospitals NHS Trust - City Campus (-)</c:v>
                </c:pt>
                <c:pt idx="2">
                  <c:v>Nottingham University Hospitals NHS Trust - Queen's Medical Centre Campus (39)</c:v>
                </c:pt>
                <c:pt idx="3">
                  <c:v>Nottingham NHS Treatment Centre (-)</c:v>
                </c:pt>
              </c:strCache>
            </c:strRef>
          </c:cat>
          <c:val>
            <c:numRef>
              <c:f>Sheet1!$D$2:$D$5</c:f>
              <c:numCache>
                <c:formatCode>0.0;;</c:formatCode>
                <c:ptCount val="4"/>
                <c:pt idx="0">
                  <c:v>8.2755105736606644</c:v>
                </c:pt>
                <c:pt idx="1">
                  <c:v>0</c:v>
                </c:pt>
                <c:pt idx="2">
                  <c:v>8.7273145574266842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Nottingham University Hospitals NHS Trust - City Campus (-)</c:v>
                </c:pt>
                <c:pt idx="2">
                  <c:v>Nottingham University Hospitals NHS Trust - Queen's Medical Centre Campus (39)</c:v>
                </c:pt>
                <c:pt idx="3">
                  <c:v>Nottingham NHS Treatment Centre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Nottingham University Hospitals NHS Trust - City Campus (-)</c:v>
                </c:pt>
                <c:pt idx="2">
                  <c:v>Nottingham University Hospitals NHS Trust - Queen's Medical Centre Campus (39)</c:v>
                </c:pt>
                <c:pt idx="3">
                  <c:v>Nottingham NHS Treatment Centre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Nottingham University Hospitals NHS Trust - City Campus (-)</c:v>
                </c:pt>
                <c:pt idx="2">
                  <c:v>Nottingham University Hospitals NHS Trust - Queen's Medical Centre Campus (39)</c:v>
                </c:pt>
                <c:pt idx="3">
                  <c:v>Nottingham NHS Treatment Centre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Nottingham University Hospitals NHS Trust - City Campus (-)</c:v>
                </c:pt>
                <c:pt idx="2">
                  <c:v>Nottingham University Hospitals NHS Trust - Queen's Medical Centre Campus (39)</c:v>
                </c:pt>
                <c:pt idx="3">
                  <c:v>Nottingham NHS Treatment Centre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Nottingham University Hospitals NHS Trust - City Campus (-)</c:v>
                </c:pt>
                <c:pt idx="2">
                  <c:v>Nottingham University Hospitals NHS Trust - Queen's Medical Centre Campus (39)</c:v>
                </c:pt>
                <c:pt idx="3">
                  <c:v>Nottingham NHS Treatment Centre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Nottingham University Hospitals NHS Trust - City Campus (-)</c:v>
                </c:pt>
                <c:pt idx="2">
                  <c:v>Nottingham University Hospitals NHS Trust - Queen's Medical Centre Campus (39)</c:v>
                </c:pt>
                <c:pt idx="3">
                  <c:v>Nottingham NHS Treatment Centre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Nottingham University Hospitals NHS Trust - City Campus (-)</c:v>
                </c:pt>
                <c:pt idx="2">
                  <c:v>Nottingham University Hospitals NHS Trust - Queen's Medical Centre Campus (-)</c:v>
                </c:pt>
                <c:pt idx="3">
                  <c:v>Nottingham NHS Treatment Centre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Nottingham University Hospitals NHS Trust - City Campus (-)</c:v>
                </c:pt>
                <c:pt idx="2">
                  <c:v>Nottingham University Hospitals NHS Trust - Queen's Medical Centre Campus (-)</c:v>
                </c:pt>
                <c:pt idx="3">
                  <c:v>Nottingham NHS Treatment Centre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Nottingham University Hospitals NHS Trust - City Campus (-)</c:v>
                </c:pt>
                <c:pt idx="2">
                  <c:v>Nottingham University Hospitals NHS Trust - Queen's Medical Centre Campus (-)</c:v>
                </c:pt>
                <c:pt idx="3">
                  <c:v>Nottingham NHS Treatment Centre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Nottingham University Hospitals NHS Trust - City Campus (-)</c:v>
                </c:pt>
                <c:pt idx="2">
                  <c:v>Nottingham University Hospitals NHS Trust - Queen's Medical Centre Campus (-)</c:v>
                </c:pt>
                <c:pt idx="3">
                  <c:v>Nottingham NHS Treatment Centre (-)</c:v>
                </c:pt>
              </c:strCache>
            </c:strRef>
          </c:cat>
          <c:val>
            <c:numRef>
              <c:f>Sheet1!$G$2:$G$5</c:f>
              <c:numCache>
                <c:formatCode>0.0;;</c:formatCode>
                <c:ptCount val="4"/>
                <c:pt idx="0">
                  <c:v>6.0631217264090704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Nottingham University Hospitals NHS Trust - City Campus (-)</c:v>
                </c:pt>
                <c:pt idx="2">
                  <c:v>Nottingham University Hospitals NHS Trust - Queen's Medical Centre Campus (-)</c:v>
                </c:pt>
                <c:pt idx="3">
                  <c:v>Nottingham NHS Treatment Centre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Nottingham University Hospitals NHS Trust - City Campus (-)</c:v>
                </c:pt>
                <c:pt idx="2">
                  <c:v>Nottingham University Hospitals NHS Trust - Queen's Medical Centre Campus (-)</c:v>
                </c:pt>
                <c:pt idx="3">
                  <c:v>Nottingham NHS Treatment Centre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c:v>
                </c:pt>
                <c:pt idx="1">
                  <c:v>Nottingham University Hospitals NHS Trust - City Campus (-)</c:v>
                </c:pt>
                <c:pt idx="2">
                  <c:v>Nottingham University Hospitals NHS Trust - Queen's Medical Centre Campus (-)</c:v>
                </c:pt>
                <c:pt idx="3">
                  <c:v>Nottingham NHS Treatment Centre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3.9368782735909296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0.25519829701156826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0.66966273604552295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0.18669696405866354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1.9490897146072896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0.18669696405866354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0.66966273604552295</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0.54238912317741761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5.8051123843478152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c:v>
                </c:pt>
                <c:pt idx="1">
                  <c:v>Nottingham University Hospitals NHS Trust - City Campus (-)</c:v>
                </c:pt>
                <c:pt idx="2">
                  <c:v>Nottingham University Hospitals NHS Trust - Queen's Medical Centre Campus (-)</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c:v>
                </c:pt>
                <c:pt idx="1">
                  <c:v>Nottingham University Hospitals NHS Trust - City Campus (-)</c:v>
                </c:pt>
                <c:pt idx="2">
                  <c:v>Nottingham University Hospitals NHS Trust - Queen's Medical Centre Campus (-)</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c:v>
                </c:pt>
                <c:pt idx="1">
                  <c:v>Nottingham University Hospitals NHS Trust - City Campus (-)</c:v>
                </c:pt>
                <c:pt idx="2">
                  <c:v>Nottingham University Hospitals NHS Trust - Queen's Medical Centre Campus (-)</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c:v>
                </c:pt>
                <c:pt idx="1">
                  <c:v>Nottingham University Hospitals NHS Trust - City Campus (-)</c:v>
                </c:pt>
                <c:pt idx="2">
                  <c:v>Nottingham University Hospitals NHS Trust - Queen's Medical Centre Campus (-)</c:v>
                </c:pt>
                <c:pt idx="3">
                  <c:v>Nottingham NHS Treatment Centre (-)</c:v>
                </c:pt>
              </c:strCache>
            </c:strRef>
          </c:cat>
          <c:val>
            <c:numRef>
              <c:f>Sheet1!$G$2:$G$5</c:f>
              <c:numCache>
                <c:formatCode>0.0;;</c:formatCode>
                <c:ptCount val="4"/>
                <c:pt idx="0">
                  <c:v>6.7296286806813139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c:v>
                </c:pt>
                <c:pt idx="1">
                  <c:v>Nottingham University Hospitals NHS Trust - City Campus (-)</c:v>
                </c:pt>
                <c:pt idx="2">
                  <c:v>Nottingham University Hospitals NHS Trust - Queen's Medical Centre Campus (-)</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c:v>
                </c:pt>
                <c:pt idx="1">
                  <c:v>Nottingham University Hospitals NHS Trust - City Campus (-)</c:v>
                </c:pt>
                <c:pt idx="2">
                  <c:v>Nottingham University Hospitals NHS Trust - Queen's Medical Centre Campus (-)</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c:v>
                </c:pt>
                <c:pt idx="1">
                  <c:v>Nottingham University Hospitals NHS Trust - City Campus (-)</c:v>
                </c:pt>
                <c:pt idx="2">
                  <c:v>Nottingham University Hospitals NHS Trust - Queen's Medical Centre Campus (-)</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3.2703713193186861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Nottingham University Hospitals NHS Trust - City Campus (267)</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Nottingham University Hospitals NHS Trust - City Campus (267)</c:v>
                </c:pt>
                <c:pt idx="2">
                  <c:v>Nottingham University Hospitals NHS Trust - Queen's Medical Centre Campus (213)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Nottingham University Hospitals NHS Trust - City Campus (267)</c:v>
                </c:pt>
                <c:pt idx="2">
                  <c:v>Nottingham University Hospitals NHS Trust - Queen's Medical Centre Campus (213)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Nottingham University Hospitals NHS Trust - City Campus (267)</c:v>
                </c:pt>
                <c:pt idx="2">
                  <c:v>Nottingham University Hospitals NHS Trust - Queen's Medical Centre Campus (213)</c:v>
                </c:pt>
                <c:pt idx="3">
                  <c:v>Nottingham NHS Treatment Centre (-)</c:v>
                </c:pt>
              </c:strCache>
            </c:strRef>
          </c:cat>
          <c:val>
            <c:numRef>
              <c:f>Sheet1!$G$2:$G$5</c:f>
              <c:numCache>
                <c:formatCode>0.0;;</c:formatCode>
                <c:ptCount val="4"/>
                <c:pt idx="0">
                  <c:v>6.708536373360471</c:v>
                </c:pt>
                <c:pt idx="1">
                  <c:v>6.9391272869390814</c:v>
                </c:pt>
                <c:pt idx="2">
                  <c:v>6.2081935243692152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Nottingham University Hospitals NHS Trust - City Campus (267)</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Nottingham University Hospitals NHS Trust - City Campus (267)</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Nottingham University Hospitals NHS Trust - City Campus (267)</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3.291463626639529</c:v>
                </c:pt>
                <c:pt idx="1">
                  <c:v>3.0608727130609186</c:v>
                </c:pt>
                <c:pt idx="2">
                  <c:v>3.7918064756307848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Nottingham University Hospitals NHS Trust - City Campus (190)</c:v>
                </c:pt>
                <c:pt idx="2">
                  <c:v>Nottingham University Hospitals NHS Trust - Queen's Medical Centre Campus (163)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Nottingham University Hospitals NHS Trust - City Campus (190)</c:v>
                </c:pt>
                <c:pt idx="2">
                  <c:v>Nottingham University Hospitals NHS Trust - Queen's Medical Centre Campus (163)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Nottingham University Hospitals NHS Trust - City Campus (190)</c:v>
                </c:pt>
                <c:pt idx="2">
                  <c:v>Nottingham University Hospitals NHS Trust - Queen's Medical Centre Campus (163)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Nottingham University Hospitals NHS Trust - City Campus (190)</c:v>
                </c:pt>
                <c:pt idx="2">
                  <c:v>Nottingham University Hospitals NHS Trust - Queen's Medical Centre Campus (163)</c:v>
                </c:pt>
                <c:pt idx="3">
                  <c:v>Nottingham NHS Treatment Centre (-)</c:v>
                </c:pt>
              </c:strCache>
            </c:strRef>
          </c:cat>
          <c:val>
            <c:numRef>
              <c:f>Sheet1!$G$2:$G$5</c:f>
              <c:numCache>
                <c:formatCode>0.0;;</c:formatCode>
                <c:ptCount val="4"/>
                <c:pt idx="0">
                  <c:v>5.8308378378542338</c:v>
                </c:pt>
                <c:pt idx="1">
                  <c:v>6.2853485740165533</c:v>
                </c:pt>
                <c:pt idx="2">
                  <c:v>5.3185353631582446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Nottingham University Hospitals NHS Trust - City Campus (190)</c:v>
                </c:pt>
                <c:pt idx="2">
                  <c:v>Nottingham University Hospitals NHS Trust - Queen's Medical Centre Campus (163)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Nottingham University Hospitals NHS Trust - City Campus (190)</c:v>
                </c:pt>
                <c:pt idx="2">
                  <c:v>Nottingham University Hospitals NHS Trust - Queen's Medical Centre Campus (163)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Nottingham University Hospitals NHS Trust - City Campus (190)</c:v>
                </c:pt>
                <c:pt idx="2">
                  <c:v>Nottingham University Hospitals NHS Trust - Queen's Medical Centre Campus (163)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4.1691621621457662</c:v>
                </c:pt>
                <c:pt idx="1">
                  <c:v>3.7146514259834467</c:v>
                </c:pt>
                <c:pt idx="2">
                  <c:v>4.6814646368417554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(205)</c:v>
                </c:pt>
                <c:pt idx="1">
                  <c:v>Nottingham University Hospitals NHS Trust - City Campus (112)</c:v>
                </c:pt>
                <c:pt idx="2">
                  <c:v>Nottingham University Hospitals NHS Trust - Queen's Medical Centre Campus (93)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(205)</c:v>
                </c:pt>
                <c:pt idx="1">
                  <c:v>Nottingham University Hospitals NHS Trust - City Campus (112)</c:v>
                </c:pt>
                <c:pt idx="2">
                  <c:v>Nottingham University Hospitals NHS Trust - Queen's Medical Centre Campus (93)</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(205)</c:v>
                </c:pt>
                <c:pt idx="1">
                  <c:v>Nottingham University Hospitals NHS Trust - City Campus (112)</c:v>
                </c:pt>
                <c:pt idx="2">
                  <c:v>Nottingham University Hospitals NHS Trust - Queen's Medical Centre Campus (93)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(205)</c:v>
                </c:pt>
                <c:pt idx="1">
                  <c:v>Nottingham University Hospitals NHS Trust - City Campus (112)</c:v>
                </c:pt>
                <c:pt idx="2">
                  <c:v>Nottingham University Hospitals NHS Trust - Queen's Medical Centre Campus (93)</c:v>
                </c:pt>
                <c:pt idx="3">
                  <c:v>Nottingham NHS Treatment Centre (-)</c:v>
                </c:pt>
              </c:strCache>
            </c:strRef>
          </c:cat>
          <c:val>
            <c:numRef>
              <c:f>Sheet1!$G$2:$G$5</c:f>
              <c:numCache>
                <c:formatCode>0.0;;</c:formatCode>
                <c:ptCount val="4"/>
                <c:pt idx="0">
                  <c:v>8.0026486025551211</c:v>
                </c:pt>
                <c:pt idx="1">
                  <c:v>8.3912349068015217</c:v>
                </c:pt>
                <c:pt idx="2">
                  <c:v>7.4885080617503856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(205)</c:v>
                </c:pt>
                <c:pt idx="1">
                  <c:v>Nottingham University Hospitals NHS Trust - City Campus (112)</c:v>
                </c:pt>
                <c:pt idx="2">
                  <c:v>Nottingham University Hospitals NHS Trust - Queen's Medical Centre Campus (93)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(205)</c:v>
                </c:pt>
                <c:pt idx="1">
                  <c:v>Nottingham University Hospitals NHS Trust - City Campus (112)</c:v>
                </c:pt>
                <c:pt idx="2">
                  <c:v>Nottingham University Hospitals NHS Trust - Queen's Medical Centre Campus (93)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(205)</c:v>
                </c:pt>
                <c:pt idx="1">
                  <c:v>Nottingham University Hospitals NHS Trust - City Campus (112)</c:v>
                </c:pt>
                <c:pt idx="2">
                  <c:v>Nottingham University Hospitals NHS Trust - Queen's Medical Centre Campus (93)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1.9973513974448789</c:v>
                </c:pt>
                <c:pt idx="1">
                  <c:v>1.6087650931984783</c:v>
                </c:pt>
                <c:pt idx="2">
                  <c:v>2.5114919382496144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(499)</c:v>
                </c:pt>
                <c:pt idx="1">
                  <c:v>Nottingham University Hospitals NHS Trust - City Campus (275)</c:v>
                </c:pt>
                <c:pt idx="2">
                  <c:v>Nottingham University Hospitals NHS Trust - Queen's Medical Centre Campus (216)</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(499)</c:v>
                </c:pt>
                <c:pt idx="1">
                  <c:v>Nottingham University Hospitals NHS Trust - City Campus (275)</c:v>
                </c:pt>
                <c:pt idx="2">
                  <c:v>Nottingham University Hospitals NHS Trust - Queen's Medical Centre Campus (216)</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(499)</c:v>
                </c:pt>
                <c:pt idx="1">
                  <c:v>Nottingham University Hospitals NHS Trust - City Campus (275)</c:v>
                </c:pt>
                <c:pt idx="2">
                  <c:v>Nottingham University Hospitals NHS Trust - Queen's Medical Centre Campus (216)</c:v>
                </c:pt>
                <c:pt idx="3">
                  <c:v>Nottingham NHS Treatment Centre (-)</c:v>
                </c:pt>
              </c:strCache>
            </c:strRef>
          </c:cat>
          <c:val>
            <c:numRef>
              <c:f>Sheet1!$F$2:$F$5</c:f>
              <c:numCache>
                <c:formatCode>0.0;;</c:formatCode>
                <c:ptCount val="4"/>
                <c:pt idx="0">
                  <c:v>0</c:v>
                </c:pt>
                <c:pt idx="1">
                  <c:v>0</c:v>
                </c:pt>
                <c:pt idx="2">
                  <c:v>6.1996928660190722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(499)</c:v>
                </c:pt>
                <c:pt idx="1">
                  <c:v>Nottingham University Hospitals NHS Trust - City Campus (275)</c:v>
                </c:pt>
                <c:pt idx="2">
                  <c:v>Nottingham University Hospitals NHS Trust - Queen's Medical Centre Campus (216)</c:v>
                </c:pt>
                <c:pt idx="3">
                  <c:v>Nottingham NHS Treatment Centre (-)</c:v>
                </c:pt>
              </c:strCache>
            </c:strRef>
          </c:cat>
          <c:val>
            <c:numRef>
              <c:f>Sheet1!$G$2:$G$5</c:f>
              <c:numCache>
                <c:formatCode>0.0;;</c:formatCode>
                <c:ptCount val="4"/>
                <c:pt idx="0">
                  <c:v>6.8593990558660618</c:v>
                </c:pt>
                <c:pt idx="1">
                  <c:v>7.2659854871234897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(499)</c:v>
                </c:pt>
                <c:pt idx="1">
                  <c:v>Nottingham University Hospitals NHS Trust - City Campus (275)</c:v>
                </c:pt>
                <c:pt idx="2">
                  <c:v>Nottingham University Hospitals NHS Trust - Queen's Medical Centre Campus (216)</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(499)</c:v>
                </c:pt>
                <c:pt idx="1">
                  <c:v>Nottingham University Hospitals NHS Trust - City Campus (275)</c:v>
                </c:pt>
                <c:pt idx="2">
                  <c:v>Nottingham University Hospitals NHS Trust - Queen's Medical Centre Campus (216)</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(499)</c:v>
                </c:pt>
                <c:pt idx="1">
                  <c:v>Nottingham University Hospitals NHS Trust - City Campus (275)</c:v>
                </c:pt>
                <c:pt idx="2">
                  <c:v>Nottingham University Hospitals NHS Trust - Queen's Medical Centre Campus (216)</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3.1406009441339382</c:v>
                </c:pt>
                <c:pt idx="1">
                  <c:v>2.7340145128765103</c:v>
                </c:pt>
                <c:pt idx="2">
                  <c:v>3.8003071339809278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Nottingham University Hospitals NHS Trust - City Campus (262)</c:v>
                </c:pt>
                <c:pt idx="2">
                  <c:v>Nottingham University Hospitals NHS Trust - Queen's Medical Centre Campus (200)</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Nottingham University Hospitals NHS Trust - City Campus (262)</c:v>
                </c:pt>
                <c:pt idx="2">
                  <c:v>Nottingham University Hospitals NHS Trust - Queen's Medical Centre Campus (200)</c:v>
                </c:pt>
                <c:pt idx="3">
                  <c:v>Nottingham NHS Treatment Centre (-)</c:v>
                </c:pt>
              </c:strCache>
            </c:strRef>
          </c:cat>
          <c:val>
            <c:numRef>
              <c:f>Sheet1!$E$2:$E$5</c:f>
              <c:numCache>
                <c:formatCode>0.0;;</c:formatCode>
                <c:ptCount val="4"/>
                <c:pt idx="0">
                  <c:v>0</c:v>
                </c:pt>
                <c:pt idx="1">
                  <c:v>0</c:v>
                </c:pt>
                <c:pt idx="2">
                  <c:v>6.9971104871026366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Nottingham University Hospitals NHS Trust - City Campus (262)</c:v>
                </c:pt>
                <c:pt idx="2">
                  <c:v>Nottingham University Hospitals NHS Trust - Queen's Medical Centre Campus (200)</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Nottingham University Hospitals NHS Trust - City Campus (262)</c:v>
                </c:pt>
                <c:pt idx="2">
                  <c:v>Nottingham University Hospitals NHS Trust - Queen's Medical Centre Campus (200)</c:v>
                </c:pt>
                <c:pt idx="3">
                  <c:v>Nottingham NHS Treatment Centre (-)</c:v>
                </c:pt>
              </c:strCache>
            </c:strRef>
          </c:cat>
          <c:val>
            <c:numRef>
              <c:f>Sheet1!$G$2:$G$5</c:f>
              <c:numCache>
                <c:formatCode>0.0;;</c:formatCode>
                <c:ptCount val="4"/>
                <c:pt idx="0">
                  <c:v>7.77665652470872</c:v>
                </c:pt>
                <c:pt idx="1">
                  <c:v>8.2193785718047057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Nottingham University Hospitals NHS Trust - City Campus (262)</c:v>
                </c:pt>
                <c:pt idx="2">
                  <c:v>Nottingham University Hospitals NHS Trust - Queen's Medical Centre Campus (200)</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Nottingham University Hospitals NHS Trust - City Campus (262)</c:v>
                </c:pt>
                <c:pt idx="2">
                  <c:v>Nottingham University Hospitals NHS Trust - Queen's Medical Centre Campus (200)</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(469)</c:v>
                </c:pt>
                <c:pt idx="1">
                  <c:v>Nottingham University Hospitals NHS Trust - City Campus (262)</c:v>
                </c:pt>
                <c:pt idx="2">
                  <c:v>Nottingham University Hospitals NHS Trust - Queen's Medical Centre Campus (200)</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2.22334347529128</c:v>
                </c:pt>
                <c:pt idx="1">
                  <c:v>1.7806214281952943</c:v>
                </c:pt>
                <c:pt idx="2">
                  <c:v>3.0028895128973634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(364)</c:v>
                </c:pt>
                <c:pt idx="1">
                  <c:v>Nottingham University Hospitals NHS Trust - City Campus (221)</c:v>
                </c:pt>
                <c:pt idx="2">
                  <c:v>Nottingham University Hospitals NHS Trust - Queen's Medical Centre Campus (137)</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(364)</c:v>
                </c:pt>
                <c:pt idx="1">
                  <c:v>Nottingham University Hospitals NHS Trust - City Campus (221)</c:v>
                </c:pt>
                <c:pt idx="2">
                  <c:v>Nottingham University Hospitals NHS Trust - Queen's Medical Centre Campus (137)</c:v>
                </c:pt>
                <c:pt idx="3">
                  <c:v>Nottingham NHS Treatment Centre (-)</c:v>
                </c:pt>
              </c:strCache>
            </c:strRef>
          </c:cat>
          <c:val>
            <c:numRef>
              <c:f>Sheet1!$E$2:$E$5</c:f>
              <c:numCache>
                <c:formatCode>0.0;;</c:formatCode>
                <c:ptCount val="4"/>
                <c:pt idx="0">
                  <c:v>0</c:v>
                </c:pt>
                <c:pt idx="1">
                  <c:v>0</c:v>
                </c:pt>
                <c:pt idx="2">
                  <c:v>8.4730404453877863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(364)</c:v>
                </c:pt>
                <c:pt idx="1">
                  <c:v>Nottingham University Hospitals NHS Trust - City Campus (221)</c:v>
                </c:pt>
                <c:pt idx="2">
                  <c:v>Nottingham University Hospitals NHS Trust - Queen's Medical Centre Campus (137)</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(364)</c:v>
                </c:pt>
                <c:pt idx="1">
                  <c:v>Nottingham University Hospitals NHS Trust - City Campus (221)</c:v>
                </c:pt>
                <c:pt idx="2">
                  <c:v>Nottingham University Hospitals NHS Trust - Queen's Medical Centre Campus (137)</c:v>
                </c:pt>
                <c:pt idx="3">
                  <c:v>Nottingham NHS Treatment Centre (-)</c:v>
                </c:pt>
              </c:strCache>
            </c:strRef>
          </c:cat>
          <c:val>
            <c:numRef>
              <c:f>Sheet1!$G$2:$G$5</c:f>
              <c:numCache>
                <c:formatCode>0.0;;</c:formatCode>
                <c:ptCount val="4"/>
                <c:pt idx="0">
                  <c:v>8.8449020381172065</c:v>
                </c:pt>
                <c:pt idx="1">
                  <c:v>9.0851763071816087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(364)</c:v>
                </c:pt>
                <c:pt idx="1">
                  <c:v>Nottingham University Hospitals NHS Trust - City Campus (221)</c:v>
                </c:pt>
                <c:pt idx="2">
                  <c:v>Nottingham University Hospitals NHS Trust - Queen's Medical Centre Campus (137)</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(364)</c:v>
                </c:pt>
                <c:pt idx="1">
                  <c:v>Nottingham University Hospitals NHS Trust - City Campus (221)</c:v>
                </c:pt>
                <c:pt idx="2">
                  <c:v>Nottingham University Hospitals NHS Trust - Queen's Medical Centre Campus (137)</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(364)</c:v>
                </c:pt>
                <c:pt idx="1">
                  <c:v>Nottingham University Hospitals NHS Trust - City Campus (221)</c:v>
                </c:pt>
                <c:pt idx="2">
                  <c:v>Nottingham University Hospitals NHS Trust - Queen's Medical Centre Campus (137)</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1.1550979618827935</c:v>
                </c:pt>
                <c:pt idx="1">
                  <c:v>0.91482369281839127</c:v>
                </c:pt>
                <c:pt idx="2">
                  <c:v>1.5269595546122137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Nottingham University Hospitals NHS Trust - City Campus (222)</c:v>
                </c:pt>
                <c:pt idx="2">
                  <c:v>Nottingham University Hospitals NHS Trust - Queen's Medical Centre Campus (172)</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Nottingham University Hospitals NHS Trust - City Campus (222)</c:v>
                </c:pt>
                <c:pt idx="2">
                  <c:v>Nottingham University Hospitals NHS Trust - Queen's Medical Centre Campus (172)</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Nottingham University Hospitals NHS Trust - City Campus (222)</c:v>
                </c:pt>
                <c:pt idx="2">
                  <c:v>Nottingham University Hospitals NHS Trust - Queen's Medical Centre Campus (172)</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Nottingham University Hospitals NHS Trust - City Campus (222)</c:v>
                </c:pt>
                <c:pt idx="2">
                  <c:v>Nottingham University Hospitals NHS Trust - Queen's Medical Centre Campus (172)</c:v>
                </c:pt>
                <c:pt idx="3">
                  <c:v>Nottingham NHS Treatment Centre (-)</c:v>
                </c:pt>
              </c:strCache>
            </c:strRef>
          </c:cat>
          <c:val>
            <c:numRef>
              <c:f>Sheet1!$G$2:$G$5</c:f>
              <c:numCache>
                <c:formatCode>0.0;;</c:formatCode>
                <c:ptCount val="4"/>
                <c:pt idx="0">
                  <c:v>4.8222531959237109</c:v>
                </c:pt>
                <c:pt idx="1">
                  <c:v>4.9373446767112918</c:v>
                </c:pt>
                <c:pt idx="2">
                  <c:v>4.4546383520667137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Nottingham University Hospitals NHS Trust - City Campus (222)</c:v>
                </c:pt>
                <c:pt idx="2">
                  <c:v>Nottingham University Hospitals NHS Trust - Queen's Medical Centre Campus (172)</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Nottingham University Hospitals NHS Trust - City Campus (222)</c:v>
                </c:pt>
                <c:pt idx="2">
                  <c:v>Nottingham University Hospitals NHS Trust - Queen's Medical Centre Campus (172)</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Nottingham University Hospitals NHS Trust - City Campus (222)</c:v>
                </c:pt>
                <c:pt idx="2">
                  <c:v>Nottingham University Hospitals NHS Trust - Queen's Medical Centre Campus (172)</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5.1777468040762891</c:v>
                </c:pt>
                <c:pt idx="1">
                  <c:v>5.0626553232887082</c:v>
                </c:pt>
                <c:pt idx="2">
                  <c:v>5.5453616479332863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(257)</c:v>
                </c:pt>
                <c:pt idx="2">
                  <c:v>Nottingham University Hospitals NHS Trust - Queen's Medical Centre Campus (192)</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(257)</c:v>
                </c:pt>
                <c:pt idx="2">
                  <c:v>Nottingham University Hospitals NHS Trust - Queen's Medical Centre Campus (192)</c:v>
                </c:pt>
                <c:pt idx="3">
                  <c:v>Nottingham NHS Treatment Centre (-)</c:v>
                </c:pt>
              </c:strCache>
            </c:strRef>
          </c:cat>
          <c:val>
            <c:numRef>
              <c:f>Sheet1!$E$2:$E$5</c:f>
              <c:numCache>
                <c:formatCode>0.0;;</c:formatCode>
                <c:ptCount val="4"/>
                <c:pt idx="0">
                  <c:v>0</c:v>
                </c:pt>
                <c:pt idx="1">
                  <c:v>0</c:v>
                </c:pt>
                <c:pt idx="2">
                  <c:v>5.7680182953947359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(257)</c:v>
                </c:pt>
                <c:pt idx="2">
                  <c:v>Nottingham University Hospitals NHS Trust - Queen's Medical Centre Campus (192)</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(257)</c:v>
                </c:pt>
                <c:pt idx="2">
                  <c:v>Nottingham University Hospitals NHS Trust - Queen's Medical Centre Campus (192)</c:v>
                </c:pt>
                <c:pt idx="3">
                  <c:v>Nottingham NHS Treatment Centre (-)</c:v>
                </c:pt>
              </c:strCache>
            </c:strRef>
          </c:cat>
          <c:val>
            <c:numRef>
              <c:f>Sheet1!$G$2:$G$5</c:f>
              <c:numCache>
                <c:formatCode>0.0;;</c:formatCode>
                <c:ptCount val="4"/>
                <c:pt idx="0">
                  <c:v>6.5372863048695411</c:v>
                </c:pt>
                <c:pt idx="1">
                  <c:v>7.0050707977275453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(257)</c:v>
                </c:pt>
                <c:pt idx="2">
                  <c:v>Nottingham University Hospitals NHS Trust - Queen's Medical Centre Campus (192)</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(257)</c:v>
                </c:pt>
                <c:pt idx="2">
                  <c:v>Nottingham University Hospitals NHS Trust - Queen's Medical Centre Campus (192)</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Nottingham University Hospitals NHS Trust - City Campus (257)</c:v>
                </c:pt>
                <c:pt idx="2">
                  <c:v>Nottingham University Hospitals NHS Trust - Queen's Medical Centre Campus (192)</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3.4627136951304589</c:v>
                </c:pt>
                <c:pt idx="1">
                  <c:v>2.9949292022724547</c:v>
                </c:pt>
                <c:pt idx="2">
                  <c:v>4.2319817046052641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Nottingham University Hospitals NHS Trust - City Campus (262)</c:v>
                </c:pt>
                <c:pt idx="2">
                  <c:v>Nottingham University Hospitals NHS Trust - Queen's Medical Centre Campus (193)</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Nottingham University Hospitals NHS Trust - City Campus (262)</c:v>
                </c:pt>
                <c:pt idx="2">
                  <c:v>Nottingham University Hospitals NHS Trust - Queen's Medical Centre Campus (193)</c:v>
                </c:pt>
                <c:pt idx="3">
                  <c:v>Nottingham NHS Treatment Centre (-)</c:v>
                </c:pt>
              </c:strCache>
            </c:strRef>
          </c:cat>
          <c:val>
            <c:numRef>
              <c:f>Sheet1!$E$2:$E$5</c:f>
              <c:numCache>
                <c:formatCode>0.0;;</c:formatCode>
                <c:ptCount val="4"/>
                <c:pt idx="0">
                  <c:v>0</c:v>
                </c:pt>
                <c:pt idx="1">
                  <c:v>0</c:v>
                </c:pt>
                <c:pt idx="2">
                  <c:v>6.5924297200654713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Nottingham University Hospitals NHS Trust - City Campus (262)</c:v>
                </c:pt>
                <c:pt idx="2">
                  <c:v>Nottingham University Hospitals NHS Trust - Queen's Medical Centre Campus (193)</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Nottingham University Hospitals NHS Trust - City Campus (262)</c:v>
                </c:pt>
                <c:pt idx="2">
                  <c:v>Nottingham University Hospitals NHS Trust - Queen's Medical Centre Campus (193)</c:v>
                </c:pt>
                <c:pt idx="3">
                  <c:v>Nottingham NHS Treatment Centre (-)</c:v>
                </c:pt>
              </c:strCache>
            </c:strRef>
          </c:cat>
          <c:val>
            <c:numRef>
              <c:f>Sheet1!$G$2:$G$5</c:f>
              <c:numCache>
                <c:formatCode>0.0;;</c:formatCode>
                <c:ptCount val="4"/>
                <c:pt idx="0">
                  <c:v>7.5639271463984707</c:v>
                </c:pt>
                <c:pt idx="1">
                  <c:v>8.1673988911451989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Nottingham University Hospitals NHS Trust - City Campus (262)</c:v>
                </c:pt>
                <c:pt idx="2">
                  <c:v>Nottingham University Hospitals NHS Trust - Queen's Medical Centre Campus (193)</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Nottingham University Hospitals NHS Trust - City Campus (262)</c:v>
                </c:pt>
                <c:pt idx="2">
                  <c:v>Nottingham University Hospitals NHS Trust - Queen's Medical Centre Campus (193)</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Nottingham University Hospitals NHS Trust - City Campus (262)</c:v>
                </c:pt>
                <c:pt idx="2">
                  <c:v>Nottingham University Hospitals NHS Trust - Queen's Medical Centre Campus (193)</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2.4360728536015293</c:v>
                </c:pt>
                <c:pt idx="1">
                  <c:v>1.8326011088548011</c:v>
                </c:pt>
                <c:pt idx="2">
                  <c:v>3.4075702799345287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0.15182489228049079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0.59266561160392595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0.16523074143534711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1.7249854077293705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0.16523074143534711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0.59266561160392595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1.1314380961057271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6.9080558920001804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(269)</c:v>
                </c:pt>
                <c:pt idx="1">
                  <c:v>Nottingham University Hospitals NHS Trust - City Campus (151)</c:v>
                </c:pt>
                <c:pt idx="2">
                  <c:v>Nottingham University Hospitals NHS Trust - Queen's Medical Centre Campus (118)</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(269)</c:v>
                </c:pt>
                <c:pt idx="1">
                  <c:v>Nottingham University Hospitals NHS Trust - City Campus (151)</c:v>
                </c:pt>
                <c:pt idx="2">
                  <c:v>Nottingham University Hospitals NHS Trust - Queen's Medical Centre Campus (118)</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(269)</c:v>
                </c:pt>
                <c:pt idx="1">
                  <c:v>Nottingham University Hospitals NHS Trust - City Campus (151)</c:v>
                </c:pt>
                <c:pt idx="2">
                  <c:v>Nottingham University Hospitals NHS Trust - Queen's Medical Centre Campus (118)</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(269)</c:v>
                </c:pt>
                <c:pt idx="1">
                  <c:v>Nottingham University Hospitals NHS Trust - City Campus (151)</c:v>
                </c:pt>
                <c:pt idx="2">
                  <c:v>Nottingham University Hospitals NHS Trust - Queen's Medical Centre Campus (118)</c:v>
                </c:pt>
                <c:pt idx="3">
                  <c:v>Nottingham NHS Treatment Centre (-)</c:v>
                </c:pt>
              </c:strCache>
            </c:strRef>
          </c:cat>
          <c:val>
            <c:numRef>
              <c:f>Sheet1!$G$2:$G$5</c:f>
              <c:numCache>
                <c:formatCode>0.0;;</c:formatCode>
                <c:ptCount val="4"/>
                <c:pt idx="0">
                  <c:v>7.8503247783643797</c:v>
                </c:pt>
                <c:pt idx="1">
                  <c:v>8.2576275868923883</c:v>
                </c:pt>
                <c:pt idx="2">
                  <c:v>7.2568586306725322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(269)</c:v>
                </c:pt>
                <c:pt idx="1">
                  <c:v>Nottingham University Hospitals NHS Trust - City Campus (151)</c:v>
                </c:pt>
                <c:pt idx="2">
                  <c:v>Nottingham University Hospitals NHS Trust - Queen's Medical Centre Campus (118)</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(269)</c:v>
                </c:pt>
                <c:pt idx="1">
                  <c:v>Nottingham University Hospitals NHS Trust - City Campus (151)</c:v>
                </c:pt>
                <c:pt idx="2">
                  <c:v>Nottingham University Hospitals NHS Trust - Queen's Medical Centre Campus (118)</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(269)</c:v>
                </c:pt>
                <c:pt idx="1">
                  <c:v>Nottingham University Hospitals NHS Trust - City Campus (151)</c:v>
                </c:pt>
                <c:pt idx="2">
                  <c:v>Nottingham University Hospitals NHS Trust - Queen's Medical Centre Campus (118)</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2.1496752216356203</c:v>
                </c:pt>
                <c:pt idx="1">
                  <c:v>1.7423724131076117</c:v>
                </c:pt>
                <c:pt idx="2">
                  <c:v>2.7431413693274678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Nottingham University Hospitals NHS Trust - City Campus (162)</c:v>
                </c:pt>
                <c:pt idx="2">
                  <c:v>Nottingham University Hospitals NHS Trust - Queen's Medical Centre Campus (140)</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Nottingham University Hospitals NHS Trust - City Campus (162)</c:v>
                </c:pt>
                <c:pt idx="2">
                  <c:v>Nottingham University Hospitals NHS Trust - Queen's Medical Centre Campus (140)</c:v>
                </c:pt>
                <c:pt idx="3">
                  <c:v>Nottingham NHS Treatment Centre (-)</c:v>
                </c:pt>
              </c:strCache>
            </c:strRef>
          </c:cat>
          <c:val>
            <c:numRef>
              <c:f>Sheet1!$E$2:$E$5</c:f>
              <c:numCache>
                <c:formatCode>0.0;;</c:formatCode>
                <c:ptCount val="4"/>
                <c:pt idx="0">
                  <c:v>0</c:v>
                </c:pt>
                <c:pt idx="1">
                  <c:v>0</c:v>
                </c:pt>
                <c:pt idx="2">
                  <c:v>5.4206161725476916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Nottingham University Hospitals NHS Trust - City Campus (162)</c:v>
                </c:pt>
                <c:pt idx="2">
                  <c:v>Nottingham University Hospitals NHS Trust - Queen's Medical Centre Campus (140)</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Nottingham University Hospitals NHS Trust - City Campus (162)</c:v>
                </c:pt>
                <c:pt idx="2">
                  <c:v>Nottingham University Hospitals NHS Trust - Queen's Medical Centre Campus (140)</c:v>
                </c:pt>
                <c:pt idx="3">
                  <c:v>Nottingham NHS Treatment Centre (-)</c:v>
                </c:pt>
              </c:strCache>
            </c:strRef>
          </c:cat>
          <c:val>
            <c:numRef>
              <c:f>Sheet1!$G$2:$G$5</c:f>
              <c:numCache>
                <c:formatCode>0.0;;</c:formatCode>
                <c:ptCount val="4"/>
                <c:pt idx="0">
                  <c:v>6.1569306317022372</c:v>
                </c:pt>
                <c:pt idx="1">
                  <c:v>6.7267271689837518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Nottingham University Hospitals NHS Trust - City Campus (162)</c:v>
                </c:pt>
                <c:pt idx="2">
                  <c:v>Nottingham University Hospitals NHS Trust - Queen's Medical Centre Campus (140)</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Nottingham University Hospitals NHS Trust - City Campus (162)</c:v>
                </c:pt>
                <c:pt idx="2">
                  <c:v>Nottingham University Hospitals NHS Trust - Queen's Medical Centre Campus (140)</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Nottingham University Hospitals NHS Trust - City Campus (162)</c:v>
                </c:pt>
                <c:pt idx="2">
                  <c:v>Nottingham University Hospitals NHS Trust - Queen's Medical Centre Campus (140)</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3.8430693682977628</c:v>
                </c:pt>
                <c:pt idx="1">
                  <c:v>3.2732728310162482</c:v>
                </c:pt>
                <c:pt idx="2">
                  <c:v>4.5793838274523084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(274)</c:v>
                </c:pt>
                <c:pt idx="2">
                  <c:v>Nottingham University Hospitals NHS Trust - Queen's Medical Centre Campus (214)</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(274)</c:v>
                </c:pt>
                <c:pt idx="2">
                  <c:v>Nottingham University Hospitals NHS Trust - Queen's Medical Centre Campus (214)</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(274)</c:v>
                </c:pt>
                <c:pt idx="2">
                  <c:v>Nottingham University Hospitals NHS Trust - Queen's Medical Centre Campus (214)</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(274)</c:v>
                </c:pt>
                <c:pt idx="2">
                  <c:v>Nottingham University Hospitals NHS Trust - Queen's Medical Centre Campus (214)</c:v>
                </c:pt>
                <c:pt idx="3">
                  <c:v>Nottingham NHS Treatment Centre (-)</c:v>
                </c:pt>
              </c:strCache>
            </c:strRef>
          </c:cat>
          <c:val>
            <c:numRef>
              <c:f>Sheet1!$G$2:$G$5</c:f>
              <c:numCache>
                <c:formatCode>0.0;;</c:formatCode>
                <c:ptCount val="4"/>
                <c:pt idx="0">
                  <c:v>8.9764115360117778</c:v>
                </c:pt>
                <c:pt idx="1">
                  <c:v>9.1488341373223356</c:v>
                </c:pt>
                <c:pt idx="2">
                  <c:v>8.7435112228160108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(274)</c:v>
                </c:pt>
                <c:pt idx="2">
                  <c:v>Nottingham University Hospitals NHS Trust - Queen's Medical Centre Campus (214)</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(274)</c:v>
                </c:pt>
                <c:pt idx="2">
                  <c:v>Nottingham University Hospitals NHS Trust - Queen's Medical Centre Campus (214)</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(496)</c:v>
                </c:pt>
                <c:pt idx="1">
                  <c:v>Nottingham University Hospitals NHS Trust - City Campus (274)</c:v>
                </c:pt>
                <c:pt idx="2">
                  <c:v>Nottingham University Hospitals NHS Trust - Queen's Medical Centre Campus (214)</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1.0235884639882222</c:v>
                </c:pt>
                <c:pt idx="1">
                  <c:v>0.85116586267766436</c:v>
                </c:pt>
                <c:pt idx="2">
                  <c:v>1.2564887771839892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(273)</c:v>
                </c:pt>
                <c:pt idx="2">
                  <c:v>Nottingham University Hospitals NHS Trust - Queen's Medical Centre Campus (214)</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(273)</c:v>
                </c:pt>
                <c:pt idx="2">
                  <c:v>Nottingham University Hospitals NHS Trust - Queen's Medical Centre Campus (214)</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(273)</c:v>
                </c:pt>
                <c:pt idx="2">
                  <c:v>Nottingham University Hospitals NHS Trust - Queen's Medical Centre Campus (214)</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(273)</c:v>
                </c:pt>
                <c:pt idx="2">
                  <c:v>Nottingham University Hospitals NHS Trust - Queen's Medical Centre Campus (214)</c:v>
                </c:pt>
                <c:pt idx="3">
                  <c:v>Nottingham NHS Treatment Centre (-)</c:v>
                </c:pt>
              </c:strCache>
            </c:strRef>
          </c:cat>
          <c:val>
            <c:numRef>
              <c:f>Sheet1!$G$2:$G$5</c:f>
              <c:numCache>
                <c:formatCode>0.0;;</c:formatCode>
                <c:ptCount val="4"/>
                <c:pt idx="0">
                  <c:v>9.2216912670279036</c:v>
                </c:pt>
                <c:pt idx="1">
                  <c:v>9.3402506885476058</c:v>
                </c:pt>
                <c:pt idx="2">
                  <c:v>9.046488839827445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(273)</c:v>
                </c:pt>
                <c:pt idx="2">
                  <c:v>Nottingham University Hospitals NHS Trust - Queen's Medical Centre Campus (214)</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(273)</c:v>
                </c:pt>
                <c:pt idx="2">
                  <c:v>Nottingham University Hospitals NHS Trust - Queen's Medical Centre Campus (214)</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Nottingham University Hospitals NHS Trust - City Campus (273)</c:v>
                </c:pt>
                <c:pt idx="2">
                  <c:v>Nottingham University Hospitals NHS Trust - Queen's Medical Centre Campus (214)</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0.77830873297209635</c:v>
                </c:pt>
                <c:pt idx="1">
                  <c:v>0.65974931145239424</c:v>
                </c:pt>
                <c:pt idx="2">
                  <c:v>0.95351116017255499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Nottingham University Hospitals NHS Trust - City Campus (272)</c:v>
                </c:pt>
                <c:pt idx="2">
                  <c:v>Nottingham University Hospitals NHS Trust - Queen's Medical Centre Campus (214)</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Nottingham University Hospitals NHS Trust - City Campus (272)</c:v>
                </c:pt>
                <c:pt idx="2">
                  <c:v>Nottingham University Hospitals NHS Trust - Queen's Medical Centre Campus (214)</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Nottingham University Hospitals NHS Trust - City Campus (272)</c:v>
                </c:pt>
                <c:pt idx="2">
                  <c:v>Nottingham University Hospitals NHS Trust - Queen's Medical Centre Campus (214)</c:v>
                </c:pt>
                <c:pt idx="3">
                  <c:v>Nottingham NHS Treatment Centre (-)</c:v>
                </c:pt>
              </c:strCache>
            </c:strRef>
          </c:cat>
          <c:val>
            <c:numRef>
              <c:f>Sheet1!$F$2:$F$5</c:f>
              <c:numCache>
                <c:formatCode>0.0;;</c:formatCode>
                <c:ptCount val="4"/>
                <c:pt idx="0">
                  <c:v>0</c:v>
                </c:pt>
                <c:pt idx="1">
                  <c:v>0</c:v>
                </c:pt>
                <c:pt idx="2">
                  <c:v>7.6970403879174594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Nottingham University Hospitals NHS Trust - City Campus (272)</c:v>
                </c:pt>
                <c:pt idx="2">
                  <c:v>Nottingham University Hospitals NHS Trust - Queen's Medical Centre Campus (214)</c:v>
                </c:pt>
                <c:pt idx="3">
                  <c:v>Nottingham NHS Treatment Centre (-)</c:v>
                </c:pt>
              </c:strCache>
            </c:strRef>
          </c:cat>
          <c:val>
            <c:numRef>
              <c:f>Sheet1!$G$2:$G$5</c:f>
              <c:numCache>
                <c:formatCode>0.0;;</c:formatCode>
                <c:ptCount val="4"/>
                <c:pt idx="0">
                  <c:v>8.1490958321908415</c:v>
                </c:pt>
                <c:pt idx="1">
                  <c:v>8.465298084042951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Nottingham University Hospitals NHS Trust - City Campus (272)</c:v>
                </c:pt>
                <c:pt idx="2">
                  <c:v>Nottingham University Hospitals NHS Trust - Queen's Medical Centre Campus (214)</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Nottingham University Hospitals NHS Trust - City Campus (272)</c:v>
                </c:pt>
                <c:pt idx="2">
                  <c:v>Nottingham University Hospitals NHS Trust - Queen's Medical Centre Campus (214)</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Nottingham University Hospitals NHS Trust - City Campus (272)</c:v>
                </c:pt>
                <c:pt idx="2">
                  <c:v>Nottingham University Hospitals NHS Trust - Queen's Medical Centre Campus (214)</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1.8509041678091585</c:v>
                </c:pt>
                <c:pt idx="1">
                  <c:v>1.534701915957049</c:v>
                </c:pt>
                <c:pt idx="2">
                  <c:v>2.3029596120825406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7.7960435453685708</c:v>
                </c:pt>
                <c:pt idx="1">
                  <c:v>6.9098029794390241</c:v>
                </c:pt>
                <c:pt idx="2">
                  <c:v>6.9254088509357192</c:v>
                </c:pt>
                <c:pt idx="3">
                  <c:v>6.8361097889346656</c:v>
                </c:pt>
                <c:pt idx="4">
                  <c:v>6.9080558920001804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6.4295464489228928</c:v>
                </c:pt>
                <c:pt idx="1">
                  <c:v>6.1020536271868782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8.046083684979207</c:v>
                </c:pt>
                <c:pt idx="1">
                  <c:v>8.1315975752542151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8.0195767346356828</c:v>
                </c:pt>
                <c:pt idx="1">
                  <c:v>7.902377494513356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8.644998172523584</c:v>
                </c:pt>
                <c:pt idx="1">
                  <c:v>8.6602421707982611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0.26521143594953323</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0.40467653329552444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0.11282079190818717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1.1778329991107999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0.11282079190818806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0.40467653329552356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0.47866781088809951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8.2493359143303753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3.7323524226545248</c:v>
                </c:pt>
                <c:pt idx="1">
                  <c:v>3.2294093247184361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7.115307232458103</c:v>
                </c:pt>
                <c:pt idx="1">
                  <c:v>6.5338775432633209</c:v>
                </c:pt>
                <c:pt idx="2">
                  <c:v>6.3653487855600712</c:v>
                </c:pt>
                <c:pt idx="3">
                  <c:v>7.4889124556318363</c:v>
                </c:pt>
                <c:pt idx="4">
                  <c:v>6.5997458780435991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9.112249621649303</c:v>
                </c:pt>
                <c:pt idx="1">
                  <c:v>9.0799162707429613</c:v>
                </c:pt>
                <c:pt idx="2">
                  <c:v>8.8094195458966169</c:v>
                </c:pt>
                <c:pt idx="3">
                  <c:v>8.9590643113028161</c:v>
                </c:pt>
                <c:pt idx="4">
                  <c:v>8.8576983420814095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8.5015209071109314</c:v>
                </c:pt>
                <c:pt idx="1">
                  <c:v>8.241832345731126</c:v>
                </c:pt>
                <c:pt idx="2">
                  <c:v>8.4699864872390656</c:v>
                </c:pt>
                <c:pt idx="3">
                  <c:v>8.2471967687792578</c:v>
                </c:pt>
                <c:pt idx="4">
                  <c:v>8.3678021899406723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8.1812253259866328</c:v>
                </c:pt>
                <c:pt idx="1">
                  <c:v>8.1191037507342187</c:v>
                </c:pt>
                <c:pt idx="2">
                  <c:v>8.2181298051469209</c:v>
                </c:pt>
                <c:pt idx="3">
                  <c:v>8.2493910228256233</c:v>
                </c:pt>
                <c:pt idx="4">
                  <c:v>8.0807866166143416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9.3553845806217737</c:v>
                </c:pt>
                <c:pt idx="1">
                  <c:v>9.4782301264752462</c:v>
                </c:pt>
                <c:pt idx="2">
                  <c:v>9.4854455341231638</c:v>
                </c:pt>
                <c:pt idx="3">
                  <c:v>9.3954352827220298</c:v>
                </c:pt>
                <c:pt idx="4">
                  <c:v>9.5709274965526969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8.5409770303570394</c:v>
                </c:pt>
                <c:pt idx="1">
                  <c:v>8.6627614996248958</c:v>
                </c:pt>
                <c:pt idx="2">
                  <c:v>8.6516965517075803</c:v>
                </c:pt>
                <c:pt idx="3">
                  <c:v>8.5711230912895484</c:v>
                </c:pt>
                <c:pt idx="4">
                  <c:v>8.711424437466265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9.2259859982464203</c:v>
                </c:pt>
                <c:pt idx="1">
                  <c:v>9.0731813189851067</c:v>
                </c:pt>
                <c:pt idx="2">
                  <c:v>9.1451463883300121</c:v>
                </c:pt>
                <c:pt idx="3">
                  <c:v>9.0872649526054872</c:v>
                </c:pt>
                <c:pt idx="4">
                  <c:v>9.0975945593731637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8.4440118520417684</c:v>
                </c:pt>
                <c:pt idx="1">
                  <c:v>8.3759828088023731</c:v>
                </c:pt>
                <c:pt idx="2">
                  <c:v>8.6059527908979074</c:v>
                </c:pt>
                <c:pt idx="3">
                  <c:v>8.7097564042553905</c:v>
                </c:pt>
                <c:pt idx="4">
                  <c:v>8.6982860221977329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8.7845631408251865</c:v>
                </c:pt>
                <c:pt idx="1">
                  <c:v>8.5662537503472329</c:v>
                </c:pt>
                <c:pt idx="2">
                  <c:v>8.4801418059050153</c:v>
                </c:pt>
                <c:pt idx="3">
                  <c:v>8.6009790532888797</c:v>
                </c:pt>
                <c:pt idx="4">
                  <c:v>8.6957889326750362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0.2489855469098794</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0.60341567129349016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0.16822777770369601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1.756274039520461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0.16822777770369601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0.60341567129349105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0.43592220960831796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7.3789838799485103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8.999988402379568</c:v>
                </c:pt>
                <c:pt idx="1">
                  <c:v>8.9839395204432915</c:v>
                </c:pt>
                <c:pt idx="2">
                  <c:v>8.9043029367395761</c:v>
                </c:pt>
                <c:pt idx="3">
                  <c:v>8.8799376249639757</c:v>
                </c:pt>
                <c:pt idx="4">
                  <c:v>8.8159488143373768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8.6572660415885743</c:v>
                </c:pt>
                <c:pt idx="1">
                  <c:v>8.4293141796508557</c:v>
                </c:pt>
                <c:pt idx="2">
                  <c:v>8.634703572567771</c:v>
                </c:pt>
                <c:pt idx="3">
                  <c:v>8.6891874219080414</c:v>
                </c:pt>
                <c:pt idx="4">
                  <c:v>8.8260067278404719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7.703992154836989</c:v>
                </c:pt>
                <c:pt idx="1">
                  <c:v>7.303386449605112</c:v>
                </c:pt>
                <c:pt idx="2">
                  <c:v>7.3983056461263628</c:v>
                </c:pt>
                <c:pt idx="3">
                  <c:v>7.2775520295650704</c:v>
                </c:pt>
                <c:pt idx="4">
                  <c:v>7.6145937905989101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7.7898422220946797</c:v>
                </c:pt>
                <c:pt idx="1">
                  <c:v>7.8504089138699999</c:v>
                </c:pt>
                <c:pt idx="2">
                  <c:v>7.7676658716589664</c:v>
                </c:pt>
                <c:pt idx="3">
                  <c:v>7.8320724927939906</c:v>
                </c:pt>
                <c:pt idx="4">
                  <c:v>7.5789641559957337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7.2328597018511571</c:v>
                </c:pt>
                <c:pt idx="1">
                  <c:v>7.008577267265987</c:v>
                </c:pt>
                <c:pt idx="2">
                  <c:v>6.8556875811715932</c:v>
                </c:pt>
                <c:pt idx="3">
                  <c:v>7.1958128247173718</c:v>
                </c:pt>
                <c:pt idx="4">
                  <c:v>7.4609386725361047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8.8383834333387288</c:v>
                </c:pt>
                <c:pt idx="1">
                  <c:v>8.8043239844454178</c:v>
                </c:pt>
                <c:pt idx="2">
                  <c:v>9.0697832617526064</c:v>
                </c:pt>
                <c:pt idx="3">
                  <c:v>8.9141250241090049</c:v>
                </c:pt>
                <c:pt idx="4">
                  <c:v>8.860601661922372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7.6621087511848049</c:v>
                </c:pt>
                <c:pt idx="1">
                  <c:v>7.7855050107829866</c:v>
                </c:pt>
                <c:pt idx="2">
                  <c:v>7.5372094916441776</c:v>
                </c:pt>
                <c:pt idx="3">
                  <c:v>7.5053812341085431</c:v>
                </c:pt>
                <c:pt idx="4">
                  <c:v>7.5285406507417107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9.343081153113685</c:v>
                </c:pt>
                <c:pt idx="1">
                  <c:v>9.4983710471140359</c:v>
                </c:pt>
                <c:pt idx="2">
                  <c:v>9.6391992200974101</c:v>
                </c:pt>
                <c:pt idx="3">
                  <c:v>9.4373294819121529</c:v>
                </c:pt>
                <c:pt idx="4">
                  <c:v>9.4804385210276187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8.8295794297124868</c:v>
                </c:pt>
                <c:pt idx="1">
                  <c:v>8.7141467519238649</c:v>
                </c:pt>
                <c:pt idx="2">
                  <c:v>8.8469642214479443</c:v>
                </c:pt>
                <c:pt idx="3">
                  <c:v>8.9002820945264549</c:v>
                </c:pt>
                <c:pt idx="4">
                  <c:v>8.830011735017111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8.0729614532014988</c:v>
                </c:pt>
                <c:pt idx="1">
                  <c:v>7.9127098646402141</c:v>
                </c:pt>
                <c:pt idx="2">
                  <c:v>8.0714888525688568</c:v>
                </c:pt>
                <c:pt idx="3">
                  <c:v>8.2621148506542426</c:v>
                </c:pt>
                <c:pt idx="4">
                  <c:v>8.2362236817546037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7.0813689203046293</c:v>
                </c:pt>
                <c:pt idx="1">
                  <c:v>6.9442747547733958</c:v>
                </c:pt>
                <c:pt idx="2">
                  <c:v>7.2867359319712897</c:v>
                </c:pt>
                <c:pt idx="3">
                  <c:v>6.6285658755397181</c:v>
                </c:pt>
                <c:pt idx="4">
                  <c:v>6.708536373360471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5.8466084339864013</c:v>
                </c:pt>
                <c:pt idx="1">
                  <c:v>5.233441151381478</c:v>
                </c:pt>
                <c:pt idx="2">
                  <c:v>5.8308378378542338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8.6726674357140396</c:v>
                </c:pt>
                <c:pt idx="1">
                  <c:v>8.2414313701753361</c:v>
                </c:pt>
                <c:pt idx="2">
                  <c:v>8.3648294444637621</c:v>
                </c:pt>
                <c:pt idx="3">
                  <c:v>8.6089508709485667</c:v>
                </c:pt>
                <c:pt idx="4">
                  <c:v>8.0026486025551211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6.9524308313901253</c:v>
                </c:pt>
                <c:pt idx="1">
                  <c:v>6.8883324860012216</c:v>
                </c:pt>
                <c:pt idx="2">
                  <c:v>7.1630211908344714</c:v>
                </c:pt>
                <c:pt idx="3">
                  <c:v>6.747157432545567</c:v>
                </c:pt>
                <c:pt idx="4">
                  <c:v>6.8593990558660618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7.3276397310842816</c:v>
                </c:pt>
                <c:pt idx="1">
                  <c:v>7.7403079659340026</c:v>
                </c:pt>
                <c:pt idx="2">
                  <c:v>7.8733180025943694</c:v>
                </c:pt>
                <c:pt idx="3">
                  <c:v>7.8965988753182152</c:v>
                </c:pt>
                <c:pt idx="4">
                  <c:v>7.77665652470872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9.0964984708332697</c:v>
                </c:pt>
                <c:pt idx="1">
                  <c:v>8.6329358990839893</c:v>
                </c:pt>
                <c:pt idx="2">
                  <c:v>8.9192699456285762</c:v>
                </c:pt>
                <c:pt idx="3">
                  <c:v>8.8449020381172065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4.8281154016272998</c:v>
                </c:pt>
                <c:pt idx="1">
                  <c:v>4.7793704539898672</c:v>
                </c:pt>
                <c:pt idx="2">
                  <c:v>4.9072599809830004</c:v>
                </c:pt>
                <c:pt idx="3">
                  <c:v>4.3792469056444752</c:v>
                </c:pt>
                <c:pt idx="4">
                  <c:v>4.8222531959237109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6.7029497008092909</c:v>
                </c:pt>
                <c:pt idx="1">
                  <c:v>6.3929527878034564</c:v>
                </c:pt>
                <c:pt idx="2">
                  <c:v>6.6238845813196017</c:v>
                </c:pt>
                <c:pt idx="3">
                  <c:v>6.9260674703337619</c:v>
                </c:pt>
                <c:pt idx="4">
                  <c:v>6.5372863048695411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8.0134286728002202</c:v>
                </c:pt>
                <c:pt idx="1">
                  <c:v>7.7600249038413898</c:v>
                </c:pt>
                <c:pt idx="2">
                  <c:v>7.6032816747274463</c:v>
                </c:pt>
                <c:pt idx="3">
                  <c:v>7.9062733072004159</c:v>
                </c:pt>
                <c:pt idx="4">
                  <c:v>7.5639271463984707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8.0865345750805631</c:v>
                </c:pt>
                <c:pt idx="1">
                  <c:v>7.5769727816511798</c:v>
                </c:pt>
                <c:pt idx="2">
                  <c:v>8.3034036792184303</c:v>
                </c:pt>
                <c:pt idx="3">
                  <c:v>8.2893924972011952</c:v>
                </c:pt>
                <c:pt idx="4">
                  <c:v>7.8503247783643797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9.0272923202755067</c:v>
                </c:pt>
                <c:pt idx="1">
                  <c:v>8.9764115360117778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8.9962835598465851</c:v>
                </c:pt>
                <c:pt idx="1">
                  <c:v>9.1192880492131287</c:v>
                </c:pt>
                <c:pt idx="2">
                  <c:v>9.2423789872590554</c:v>
                </c:pt>
                <c:pt idx="3">
                  <c:v>9.1841310124323332</c:v>
                </c:pt>
                <c:pt idx="4">
                  <c:v>9.2216912670279036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8.1631678928205762</c:v>
                </c:pt>
                <c:pt idx="1">
                  <c:v>8.1612227334442782</c:v>
                </c:pt>
                <c:pt idx="2">
                  <c:v>8.0354939764493931</c:v>
                </c:pt>
                <c:pt idx="3">
                  <c:v>8.1223394597793543</c:v>
                </c:pt>
                <c:pt idx="4">
                  <c:v>8.1490958321908415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7.0690177732280226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0.81545064377682408</c:v>
                </c:pt>
                <c:pt idx="1">
                  <c:v>0.184549356223176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0.34616173680839513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0.10804913761761492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1.1280176079162536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0.10804913761761448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0.3875611019664742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1.3025476719279983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3.2294093247184361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0.28209192708087194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0.22226465665546868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6.1965724508070252E-2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0.64691333844570664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6.1965724508070252E-2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3.1265605740852465E-2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8.6602421707982611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0.18748924727025695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0.31177306406045791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8.6919999280650195E-2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0.90743241297889554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8.6919999280651083E-2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0.31177306406045702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7.5611011647460202E-2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7.902377494513356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0.11671065577077044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0.2708230278353998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7.550343534511228E-2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0.78824511148683296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7.550343534511228E-2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0.27082302783539802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0.37362970504829995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8.1315975752542151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8.3955367368230505E-2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0.1550278727134593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1.6184689114082484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0.1550278727134593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0.55606897481198825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1.3564233497737916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6.1020536271868782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1.734884112778623E-2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0.25990277807892781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7.2458951358539636E-2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0.75646113227519152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7.2458951358539636E-2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0.25990277807892781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0.24706217775041495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8.8576983420814095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0.4026560673556645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0.16556461253026189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1.7284709744089621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0.16556461253026189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0.59386317275353928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0.81660621952995527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6.5997458780435991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8.2345687113495707</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5.3677932405566599E-2</c:v>
                </c:pt>
                <c:pt idx="1">
                  <c:v>0.1192842942345924</c:v>
                </c:pt>
                <c:pt idx="2">
                  <c:v>0.20675944333996021</c:v>
                </c:pt>
                <c:pt idx="3">
                  <c:v>0.62027833001988075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6.1364405248490073E-2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0.17299099099304271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4.8228594917224754E-2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0.5034996620169423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4.8228594917224754E-2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0.17115599292295158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9.5709274965526969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6.7414517197327939E-2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0.59966425419308678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0.16718191066367183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1.7453553365793724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0.16718191066367183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0.59966425419308678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0.5156004467504971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7.0608820591922976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0.25658676566142002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0.39126347107834114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0.10908133044514479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1.138793554026428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0.10908133044514479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0.39126347107834114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0.3170398742056193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8.0924451944478371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0.51469081386604199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0.32157049406559235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8.9651449515342208E-2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0.93594836440447438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8.9651449515342208E-2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0.32157049406559324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0.56970771144924548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8.0807866166143416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0.33676591666386368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0.10227911575421622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1.0677794014531043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0.10227911575421622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0.36686462922216379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0.51790563602401463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8.3678021899406723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8.8357683396790545</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0.20690394063971063</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7.3066333419834706E-2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0.7628021144892223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7.3066333419834706E-2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0.26208139482849901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0.16255578375700708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8.6982860221977329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1.3069118177023498E-2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0.21473461513551051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5.9866405230856401E-2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0.62499674418545936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5.9866405230856401E-2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0.21473461513551051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0.16498983511426957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9.0975945593731637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0.87077534791252487</c:v>
                </c:pt>
                <c:pt idx="1">
                  <c:v>1.3916500994035789E-2</c:v>
                </c:pt>
                <c:pt idx="2">
                  <c:v>3.5785288270377733E-2</c:v>
                </c:pt>
                <c:pt idx="3">
                  <c:v>1.1928429423459241E-2</c:v>
                </c:pt>
                <c:pt idx="4">
                  <c:v>0</c:v>
                </c:pt>
                <c:pt idx="5">
                  <c:v>6.7594433399602388E-2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7.9338613755419729E-3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0.25445783707894876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7.0940942516989125E-2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0.74061333617058622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7.0940942516989125E-2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0.25445783707894876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0.40293809426315086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8.711424437466265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8.4880845663629483</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0.27687059582900897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0.36161176725676469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0.10081465711142279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1.0524906617966767</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0.10081465711142279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0.36161176725676469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0.80839329330235721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7.6145937905989101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0.12487326894249406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0.27222249327956405</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7.5893595847803752E-2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0.79231833156665488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7.5893595847803752E-2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0.27222249327956405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0.13875938566531509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8.8260067278404719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0.11882334993710408</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0.19556665150899732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5.4522520281562237E-2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0.56920734641335002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5.4522520281562237E-2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0.19556665150899732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0.37906071061276592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8.8159488143373768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8.8212345675221293E-2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0.23772753826375226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6.6276660291824996E-2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0.6919188940465304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6.6276660291824996E-2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0.23772753826375137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0.43050933723431584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8.6957889326750362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0.29959514170040491</c:v>
                </c:pt>
                <c:pt idx="1">
                  <c:v>6.0728744939271247E-3</c:v>
                </c:pt>
                <c:pt idx="2">
                  <c:v>0.62348178137651822</c:v>
                </c:pt>
                <c:pt idx="3">
                  <c:v>4.048582995951417E-3</c:v>
                </c:pt>
                <c:pt idx="4">
                  <c:v>2.0242914979757081E-3</c:v>
                </c:pt>
                <c:pt idx="5">
                  <c:v>1.8218623481781378E-2</c:v>
                </c:pt>
                <c:pt idx="6">
                  <c:v>6.0728744939271247E-3</c:v>
                </c:pt>
                <c:pt idx="7">
                  <c:v>1.2145748987854249E-2</c:v>
                </c:pt>
                <c:pt idx="8">
                  <c:v>2.8340080971659919E-2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8.2822455827136068</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0.23108411180379296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0.32444781685822743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9.045362559754988E-2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0.94432296845344155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9.0453625597548992E-2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0.32444781685822832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0.6456366236052844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7.5285406507417107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0.20785114451243381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6.004744021509012E-2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0.62688672363708164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6.004744021509012E-2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0.21538396893444478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0.31173167500279675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8.860601661922372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0.16461073075757859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0.26365548153396734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7.3505177024618895E-2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0.76738357922122091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7.3505177024618895E-2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0.26365548153396734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0.58594071905925738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7.4609386725361047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0.1829454798230028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0.26648962627606831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7.4295315389160343E-2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0.77563251121220667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7.4295315389159455E-2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0.2664896262760692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0.61660793057283847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7.5789641559957337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0.31837852348595064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0.23661344816966867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6.596606030311758E-2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0.68867627440138346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6.5966060303116691E-2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0.23661344816966867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0.66623996193185597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8.2362236817546037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0.31816256255587128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0.18602524146746369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5.1862446498583736E-2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0.54143655497791343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5.1862446498583736E-2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0.18602524146746369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0.34858943143453658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8.830011735017111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3.7334469083260657E-2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0.13774847176517824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3.8403244048106799E-2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0.40092439831104798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3.8403244048106799E-2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0.13774847176517824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6.5551343032440812E-2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9.4804385210276187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42</c:v>
                </c:pt>
                <c:pt idx="4" formatCode="0">
                  <c:v>2</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8.8109541569258685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8.2755105736606644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6.6973957473770751</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6.3963752035451922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0.488710011689931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0.21072792467521495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2.1999695208538093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0.21072792467521495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0.58743107045607168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6.7296286806813139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0.49136099118472476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0.22514256412175015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2.3504563036822006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0.22514256412175104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0.47163851622527986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6.0631217264090704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6.9957911354291049</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1.0676528453060108E-2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0.30614124606330417</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8.5349890529476724E-2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0.8910407012381274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8.5349890529476724E-2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0.30614124606330417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0.7989007594153561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6.8593990558660618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1.1142883668020067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0.4809132948213195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0.13407503103545348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1.3997242284815128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0.1340750310354526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0.48091329482132039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0.11608250542082565</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8.0026486025551211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7.3969959124714713E-2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0.3464022433251186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9.6574355553680213E-2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1.0082225174553887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9.6574355553680213E-2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0.3464022433251186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1.0681743631766478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5.8308378378542338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0.29449700200151518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8.7176291109914317E-2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0.9101080631742553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8.7176291109913429E-2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0.31269235639323156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0.53417325781600322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6.708536373360471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0.30111930295771572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0.29731136876341235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8.2888186755074145E-2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0.86534086443954017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8.2888186755074145E-2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0.29731136876341235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1.3606972717435157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6.5372863048695411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0.33167615135373696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0.11008941944836703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1.1493178596438054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0.11008941944836703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0.39487938226082431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0.44188366499324783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4.8222531959237109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8.6757156162395432E-2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0.13372298750859102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3.7280969134009467E-2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0.38920800804696043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3.7280969134009467E-2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0.13372298750859102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0.2270512330409904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8.8449020381172065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2.6236395346601604E-2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0.37685198230601546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0.10506351512329015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1.0968481343003873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0.10506351512328926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0.37685198230601635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0.60712183897561545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7.77665652470872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6.6973957473770751</c:v>
                </c:pt>
                <c:pt idx="1">
                  <c:v>6.0631217264090704</c:v>
                </c:pt>
                <c:pt idx="2">
                  <c:v>3.2294093247184361</c:v>
                </c:pt>
                <c:pt idx="3" formatCode="General">
                  <c:v>6.7296286806813139</c:v>
                </c:pt>
                <c:pt idx="4">
                  <c:v>7.902377494513356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7.8636179088490659</c:v>
                </c:pt>
                <c:pt idx="1">
                  <c:v>6.7874547888115169</c:v>
                </c:pt>
                <c:pt idx="2">
                  <c:v>3.79949150847817</c:v>
                </c:pt>
                <c:pt idx="3" formatCode="General">
                  <c:v>7.2955149638519314</c:v>
                </c:pt>
                <c:pt idx="4">
                  <c:v>8.3573565174024438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0.42356978924216371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0.37792280162946223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0.10536205154465961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1.0999648120206675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0.10536205154465783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0.37792280162946401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0.41051336529352778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6.1569306317022372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0.14168496101562145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0.35514075482130103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9.9010587225107471E-2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1.0336564291267578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9.9010587225107471E-2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0.35514075482130281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0.33881241608391832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7.8503247783643797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0.65563209722725446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0.49617266294150397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0.13832922878029841</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1.4441374470370008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0.13832922878029841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0.49617266294150397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0.67398401868463509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7.5639271463984707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8.9764115360117778</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0.33263578752773526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0.20967589123216968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5.8456070828285078E-2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0.61027305388836339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5.8456070828285078E-2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0.20967589123216968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0.20646596539765483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8.9764115360117778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9.2216912670279036</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7.0608820591922976</c:v>
                </c:pt>
                <c:pt idx="1">
                  <c:v>8.2493359143303753</c:v>
                </c:pt>
                <c:pt idx="2">
                  <c:v>7.3789838799485103</c:v>
                </c:pt>
                <c:pt idx="3">
                  <c:v>8.2755105736606644</c:v>
                </c:pt>
                <c:pt idx="4">
                  <c:v>8.8109541569258685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6.3030187844839478</c:v>
                </c:pt>
                <c:pt idx="1">
                  <c:v>7.637202179542828</c:v>
                </c:pt>
                <c:pt idx="2">
                  <c:v>6.8928339503528786</c:v>
                </c:pt>
                <c:pt idx="3">
                  <c:v>7.8553173356277179</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0.1957170678098219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0.17447713307834967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4.8642920219430508E-2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0.5078251591620031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4.8642920219430508E-2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0.17447713307834967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0.24666810049175147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9.2216912670279036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8.1490958321908415</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7.8393834446530697E-2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0.26531422559795903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7.3967622468016359E-2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0.7722114437868699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7.3967622468018135E-2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0.26531422559795814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0.53171909514558102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8.1490958321908415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Nottingham University Hospitals NHS Trust - City Campus (117)</c:v>
                </c:pt>
                <c:pt idx="2">
                  <c:v>Nottingham University Hospitals NHS Trust - Queen's Medical Centre Campus (39)</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Nottingham University Hospitals NHS Trust - City Campus (117)</c:v>
                </c:pt>
                <c:pt idx="2">
                  <c:v>Nottingham University Hospitals NHS Trust - Queen's Medical Centre Campus (39)</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Nottingham University Hospitals NHS Trust - City Campus (117)</c:v>
                </c:pt>
                <c:pt idx="2">
                  <c:v>Nottingham University Hospitals NHS Trust - Queen's Medical Centre Campus (39)</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Nottingham University Hospitals NHS Trust - City Campus (117)</c:v>
                </c:pt>
                <c:pt idx="2">
                  <c:v>Nottingham University Hospitals NHS Trust - Queen's Medical Centre Campus (39)</c:v>
                </c:pt>
                <c:pt idx="3">
                  <c:v>Nottingham NHS Treatment Centre (-)</c:v>
                </c:pt>
              </c:strCache>
            </c:strRef>
          </c:cat>
          <c:val>
            <c:numRef>
              <c:f>Sheet1!$G$2:$G$5</c:f>
              <c:numCache>
                <c:formatCode>0.0;;</c:formatCode>
                <c:ptCount val="4"/>
                <c:pt idx="0">
                  <c:v>7.3789838799485103</c:v>
                </c:pt>
                <c:pt idx="1">
                  <c:v>7.5897132196300277</c:v>
                </c:pt>
                <c:pt idx="2">
                  <c:v>7.4713925253227478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Nottingham University Hospitals NHS Trust - City Campus (117)</c:v>
                </c:pt>
                <c:pt idx="2">
                  <c:v>Nottingham University Hospitals NHS Trust - Queen's Medical Centre Campus (39)</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Nottingham University Hospitals NHS Trust - City Campus (117)</c:v>
                </c:pt>
                <c:pt idx="2">
                  <c:v>Nottingham University Hospitals NHS Trust - Queen's Medical Centre Campus (39)</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Nottingham University Hospitals NHS Trust - City Campus (117)</c:v>
                </c:pt>
                <c:pt idx="2">
                  <c:v>Nottingham University Hospitals NHS Trust - Queen's Medical Centre Campus (39)</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2.6210161200514897</c:v>
                </c:pt>
                <c:pt idx="1">
                  <c:v>2.4102867803699723</c:v>
                </c:pt>
                <c:pt idx="2">
                  <c:v>2.5286074746772522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(164)</c:v>
                </c:pt>
                <c:pt idx="1">
                  <c:v>Nottingham University Hospitals NHS Trust - City Campus (116)</c:v>
                </c:pt>
                <c:pt idx="2">
                  <c:v>Nottingham University Hospitals NHS Trust - Queen's Medical Centre Campus (41)</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(164)</c:v>
                </c:pt>
                <c:pt idx="1">
                  <c:v>Nottingham University Hospitals NHS Trust - City Campus (116)</c:v>
                </c:pt>
                <c:pt idx="2">
                  <c:v>Nottingham University Hospitals NHS Trust - Queen's Medical Centre Campus (41)</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(164)</c:v>
                </c:pt>
                <c:pt idx="1">
                  <c:v>Nottingham University Hospitals NHS Trust - City Campus (116)</c:v>
                </c:pt>
                <c:pt idx="2">
                  <c:v>Nottingham University Hospitals NHS Trust - Queen's Medical Centre Campus (41)</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(164)</c:v>
                </c:pt>
                <c:pt idx="1">
                  <c:v>Nottingham University Hospitals NHS Trust - City Campus (116)</c:v>
                </c:pt>
                <c:pt idx="2">
                  <c:v>Nottingham University Hospitals NHS Trust - Queen's Medical Centre Campus (41)</c:v>
                </c:pt>
                <c:pt idx="3">
                  <c:v>Nottingham NHS Treatment Centre (-)</c:v>
                </c:pt>
              </c:strCache>
            </c:strRef>
          </c:cat>
          <c:val>
            <c:numRef>
              <c:f>Sheet1!$G$2:$G$5</c:f>
              <c:numCache>
                <c:formatCode>0.0;;</c:formatCode>
                <c:ptCount val="4"/>
                <c:pt idx="0">
                  <c:v>0</c:v>
                </c:pt>
                <c:pt idx="1">
                  <c:v>0</c:v>
                </c:pt>
                <c:pt idx="2">
                  <c:v>7.856543865504503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(164)</c:v>
                </c:pt>
                <c:pt idx="1">
                  <c:v>Nottingham University Hospitals NHS Trust - City Campus (116)</c:v>
                </c:pt>
                <c:pt idx="2">
                  <c:v>Nottingham University Hospitals NHS Trust - Queen's Medical Centre Campus (41)</c:v>
                </c:pt>
                <c:pt idx="3">
                  <c:v>Nottingham NHS Treatment Centre (-)</c:v>
                </c:pt>
              </c:strCache>
            </c:strRef>
          </c:cat>
          <c:val>
            <c:numRef>
              <c:f>Sheet1!$H$2:$H$5</c:f>
              <c:numCache>
                <c:formatCode>0.0;;</c:formatCode>
                <c:ptCount val="4"/>
                <c:pt idx="0">
                  <c:v>8.2493359143303753</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(164)</c:v>
                </c:pt>
                <c:pt idx="1">
                  <c:v>Nottingham University Hospitals NHS Trust - City Campus (116)</c:v>
                </c:pt>
                <c:pt idx="2">
                  <c:v>Nottingham University Hospitals NHS Trust - Queen's Medical Centre Campus (41)</c:v>
                </c:pt>
                <c:pt idx="3">
                  <c:v>Nottingham NHS Treatment Centre (-)</c:v>
                </c:pt>
              </c:strCache>
            </c:strRef>
          </c:cat>
          <c:val>
            <c:numRef>
              <c:f>Sheet1!$I$2:$I$5</c:f>
              <c:numCache>
                <c:formatCode>0.0;;</c:formatCode>
                <c:ptCount val="4"/>
                <c:pt idx="0">
                  <c:v>0</c:v>
                </c:pt>
                <c:pt idx="1">
                  <c:v>8.4589554716558215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(164)</c:v>
                </c:pt>
                <c:pt idx="1">
                  <c:v>Nottingham University Hospitals NHS Trust - City Campus (116)</c:v>
                </c:pt>
                <c:pt idx="2">
                  <c:v>Nottingham University Hospitals NHS Trust - Queen's Medical Centre Campus (41)</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1.7506640856696247</c:v>
                </c:pt>
                <c:pt idx="1">
                  <c:v>1.5410445283441785</c:v>
                </c:pt>
                <c:pt idx="2">
                  <c:v>2.143456134495497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Nottingham University Hospitals NHS Trust - City Campus (265)</c:v>
                </c:pt>
                <c:pt idx="2">
                  <c:v>Nottingham University Hospitals NHS Trust - Queen's Medical Centre Campus (202)</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Nottingham University Hospitals NHS Trust - City Campus (265)</c:v>
                </c:pt>
                <c:pt idx="2">
                  <c:v>Nottingham University Hospitals NHS Trust - Queen's Medical Centre Campus (202)</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Nottingham University Hospitals NHS Trust - City Campus (265)</c:v>
                </c:pt>
                <c:pt idx="2">
                  <c:v>Nottingham University Hospitals NHS Trust - Queen's Medical Centre Campus (202)</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Nottingham University Hospitals NHS Trust - City Campus (265)</c:v>
                </c:pt>
                <c:pt idx="2">
                  <c:v>Nottingham University Hospitals NHS Trust - Queen's Medical Centre Campus (202)</c:v>
                </c:pt>
                <c:pt idx="3">
                  <c:v>Nottingham NHS Treatment Centre (-)</c:v>
                </c:pt>
              </c:strCache>
            </c:strRef>
          </c:cat>
          <c:val>
            <c:numRef>
              <c:f>Sheet1!$G$2:$G$5</c:f>
              <c:numCache>
                <c:formatCode>0.0;;</c:formatCode>
                <c:ptCount val="4"/>
                <c:pt idx="0">
                  <c:v>6.9080558920001804</c:v>
                </c:pt>
                <c:pt idx="1">
                  <c:v>7.6029575785525632</c:v>
                </c:pt>
                <c:pt idx="2">
                  <c:v>6.3076805850001714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Nottingham University Hospitals NHS Trust - City Campus (265)</c:v>
                </c:pt>
                <c:pt idx="2">
                  <c:v>Nottingham University Hospitals NHS Trust - Queen's Medical Centre Campus (202)</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Nottingham University Hospitals NHS Trust - City Campus (265)</c:v>
                </c:pt>
                <c:pt idx="2">
                  <c:v>Nottingham University Hospitals NHS Trust - Queen's Medical Centre Campus (202)</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Nottingham University Hospitals NHS Trust - City Campus (265)</c:v>
                </c:pt>
                <c:pt idx="2">
                  <c:v>Nottingham University Hospitals NHS Trust - Queen's Medical Centre Campus (202)</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3.0919441079998196</c:v>
                </c:pt>
                <c:pt idx="1">
                  <c:v>2.3970424214474368</c:v>
                </c:pt>
                <c:pt idx="2">
                  <c:v>3.6923194149998286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Nottingham University Hospitals NHS Trust - City Campus (87)</c:v>
                </c:pt>
                <c:pt idx="2">
                  <c:v>Nottingham University Hospitals NHS Trust - Queen's Medical Centre Campus (128)</c:v>
                </c:pt>
                <c:pt idx="3">
                  <c:v>Nottingham NHS Treatment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Nottingham University Hospitals NHS Trust - City Campus (87)</c:v>
                </c:pt>
                <c:pt idx="2">
                  <c:v>Nottingham University Hospitals NHS Trust - Queen's Medical Centre Campus (128)</c:v>
                </c:pt>
                <c:pt idx="3">
                  <c:v>Nottingham NHS Treatment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Nottingham University Hospitals NHS Trust - City Campus (87)</c:v>
                </c:pt>
                <c:pt idx="2">
                  <c:v>Nottingham University Hospitals NHS Trust - Queen's Medical Centre Campus (128)</c:v>
                </c:pt>
                <c:pt idx="3">
                  <c:v>Nottingham NHS Treatment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Nottingham University Hospitals NHS Trust - City Campus (87)</c:v>
                </c:pt>
                <c:pt idx="2">
                  <c:v>Nottingham University Hospitals NHS Trust - Queen's Medical Centre Campus (128)</c:v>
                </c:pt>
                <c:pt idx="3">
                  <c:v>Nottingham NHS Treatment Centre (-)</c:v>
                </c:pt>
              </c:strCache>
            </c:strRef>
          </c:cat>
          <c:val>
            <c:numRef>
              <c:f>Sheet1!$G$2:$G$5</c:f>
              <c:numCache>
                <c:formatCode>0.0;;</c:formatCode>
                <c:ptCount val="4"/>
                <c:pt idx="0">
                  <c:v>5.8051123843478152</c:v>
                </c:pt>
                <c:pt idx="1">
                  <c:v>5.5818026749624821</c:v>
                </c:pt>
                <c:pt idx="2">
                  <c:v>5.8896485389961519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Nottingham University Hospitals NHS Trust - City Campus (87)</c:v>
                </c:pt>
                <c:pt idx="2">
                  <c:v>Nottingham University Hospitals NHS Trust - Queen's Medical Centre Campus (128)</c:v>
                </c:pt>
                <c:pt idx="3">
                  <c:v>Nottingham NHS Treatment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Nottingham University Hospitals NHS Trust - City Campus (87)</c:v>
                </c:pt>
                <c:pt idx="2">
                  <c:v>Nottingham University Hospitals NHS Trust - Queen's Medical Centre Campus (128)</c:v>
                </c:pt>
                <c:pt idx="3">
                  <c:v>Nottingham NHS Treatment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Nottingham University Hospitals NHS Trust - City Campus (87)</c:v>
                </c:pt>
                <c:pt idx="2">
                  <c:v>Nottingham University Hospitals NHS Trust - Queen's Medical Centre Campus (128)</c:v>
                </c:pt>
                <c:pt idx="3">
                  <c:v>Nottingham NHS Treatment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4.1948876156521848</c:v>
                </c:pt>
                <c:pt idx="1">
                  <c:v>4.4181973250375179</c:v>
                </c:pt>
                <c:pt idx="2">
                  <c:v>4.1103514610038481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Sheet1!$G$2:$G$5</c:f>
              <c:numCache>
                <c:formatCode>0.0;;</c:formatCode>
                <c:ptCount val="4"/>
                <c:pt idx="0">
                  <c:v>8.1315975752542151</c:v>
                </c:pt>
                <c:pt idx="1">
                  <c:v>8.4498146116762456</c:v>
                </c:pt>
                <c:pt idx="2">
                  <c:v>7.8978177043767044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Nottingham University Hospitals NHS Trust - City Campus (271)</c:v>
                </c:pt>
                <c:pt idx="2">
                  <c:v>Nottingham University Hospitals NHS Trust - Queen's Medical Centre Campus (213)</c:v>
                </c:pt>
                <c:pt idx="3">
                  <c:v>Nottingham NHS Treatment Centre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1.8684024247457849</c:v>
                </c:pt>
                <c:pt idx="1">
                  <c:v>1.5501853883237544</c:v>
                </c:pt>
                <c:pt idx="2">
                  <c:v>2.1021822956232956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083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RX1 | Nottingham University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083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RX1 | Nottingham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RX1 | Nottingham University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Nottingham University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72680274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27346001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53188892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37847426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061653373"/>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022190040"/>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184967039"/>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Nottingham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Nottingham University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503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Food: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able to get hospital food outside of set mealtimes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hospital lighting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5309806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90707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671372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6142060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51356796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44429378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35124818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87417429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257806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6401750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01877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8643865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0022189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9651161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15893504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33470604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2966827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41112092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7134852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9163952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071848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916295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8127076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8352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6920019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3329855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03503990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5322171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9418290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2915042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88420104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471822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2149899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85204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53541214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5138656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64052534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05911755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8378576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1573274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8593371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98366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10101250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2791313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5060403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75479298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99158430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40541930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368928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3118519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89642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02433517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806133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5563400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72596752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8872902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25691493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556666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1309110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6902995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9725654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5093818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72247318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3233963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17335172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79646847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50397856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53867440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14880058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9740612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22419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8283315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6446655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83528333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23801746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209766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5370159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0698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2835227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7464926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5625064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45986753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47658515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0564446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6636033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3760473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09265636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32790610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46308340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8981424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6151713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69257644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40252641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8409151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386285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8031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83085248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0334693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46809683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747292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6663594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5778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94778831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471824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0162680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067455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3316019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1655423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32860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5520241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55972029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526667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586557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4225175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8475448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1734788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36044924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6619297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4627554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4757668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8517472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1289432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3732655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8150858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1248176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7438547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4115001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186209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6686811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9690162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989644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9789801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8470226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0978522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4286186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7380157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2477417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681054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127719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5535005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6327105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9583588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9158057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54090975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68077961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62212779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4815807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8153041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273274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9537762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2242281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2250887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9643124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072751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9789587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7222670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2157423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145164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6453064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7231968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0919604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0337086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765986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373796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689830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6137717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66375428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61203344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2391443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6472081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33274107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57009047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6085528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48857247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608689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9904570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7434943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285346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587059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6251107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239168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6764517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6548125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6547941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637700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0358172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293734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86401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88494299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6534359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503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89681418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89639557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017205537"/>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633740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9619815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711233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745803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641756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334304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11114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353351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597921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870895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483496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22891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558570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714142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558863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013855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412027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461429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3260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198807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4000314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80395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744741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30127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287691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60190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46706495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82397913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17497571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5197666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54821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19797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517925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68438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780091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113784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704473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34338489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088114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870191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474297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3845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108400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088814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648438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871547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291568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9038827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225181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3652196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459202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93310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15924</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Nottingham University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2025-08-05T08:45:18Z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